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changesInfos/changesInfo1.xml" ContentType="application/vnd.ms-powerpoint.changesinfo+xml"/>
  <Override PartName="/ppt/revisionInfo.xml" ContentType="application/vnd.ms-powerpoint.revisioninfo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3.xml" ContentType="application/vnd.openxmlformats-officedocument.presentationml.notesSlide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20"/>
  </p:notesMasterIdLst>
  <p:sldIdLst>
    <p:sldId id="256" r:id="rId4"/>
    <p:sldId id="270" r:id="rId5"/>
    <p:sldId id="297" r:id="rId6"/>
    <p:sldId id="298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1" r:id="rId15"/>
    <p:sldId id="320" r:id="rId16"/>
    <p:sldId id="322" r:id="rId17"/>
    <p:sldId id="323" r:id="rId18"/>
    <p:sldId id="32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9D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DCFDCB-A3B8-5958-92CE-38EEDB92BFC4}" v="1" dt="2024-07-01T13:17:29.2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microsoft.com/office/2015/10/relationships/revisionInfo" Target="revisionInfo.xml"/><Relationship Id="rId3" Type="http://schemas.openxmlformats.org/officeDocument/2006/relationships/slideMaster" Target="slideMasters/slideMaster1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g Teuber" userId="S::mteuber@frostscience.org::4695b3fa-5dc2-4036-9c64-284da0bba438" providerId="AD" clId="Web-{486F76C7-B9A1-62CB-903D-3C2CA1E98FF8}"/>
    <pc:docChg chg="addSld delSld modSld">
      <pc:chgData name="Meg Teuber" userId="S::mteuber@frostscience.org::4695b3fa-5dc2-4036-9c64-284da0bba438" providerId="AD" clId="Web-{486F76C7-B9A1-62CB-903D-3C2CA1E98FF8}" dt="2024-06-14T18:47:31.406" v="38"/>
      <pc:docMkLst>
        <pc:docMk/>
      </pc:docMkLst>
      <pc:sldChg chg="addSp delSp modSp add">
        <pc:chgData name="Meg Teuber" userId="S::mteuber@frostscience.org::4695b3fa-5dc2-4036-9c64-284da0bba438" providerId="AD" clId="Web-{486F76C7-B9A1-62CB-903D-3C2CA1E98FF8}" dt="2024-06-14T18:47:12.328" v="25"/>
        <pc:sldMkLst>
          <pc:docMk/>
          <pc:sldMk cId="1017504991" sldId="270"/>
        </pc:sldMkLst>
        <pc:spChg chg="mod">
          <ac:chgData name="Meg Teuber" userId="S::mteuber@frostscience.org::4695b3fa-5dc2-4036-9c64-284da0bba438" providerId="AD" clId="Web-{486F76C7-B9A1-62CB-903D-3C2CA1E98FF8}" dt="2024-06-14T18:37:24.111" v="3" actId="20577"/>
          <ac:spMkLst>
            <pc:docMk/>
            <pc:sldMk cId="1017504991" sldId="270"/>
            <ac:spMk id="2" creationId="{F247BB56-BB0F-915B-DAE6-D6AAE49AB3E2}"/>
          </ac:spMkLst>
        </pc:spChg>
        <pc:picChg chg="del">
          <ac:chgData name="Meg Teuber" userId="S::mteuber@frostscience.org::4695b3fa-5dc2-4036-9c64-284da0bba438" providerId="AD" clId="Web-{486F76C7-B9A1-62CB-903D-3C2CA1E98FF8}" dt="2024-06-14T18:46:43.483" v="20"/>
          <ac:picMkLst>
            <pc:docMk/>
            <pc:sldMk cId="1017504991" sldId="270"/>
            <ac:picMk id="3" creationId="{3F0D582E-558F-29F9-D867-48D14A461CF9}"/>
          </ac:picMkLst>
        </pc:picChg>
        <pc:picChg chg="add">
          <ac:chgData name="Meg Teuber" userId="S::mteuber@frostscience.org::4695b3fa-5dc2-4036-9c64-284da0bba438" providerId="AD" clId="Web-{486F76C7-B9A1-62CB-903D-3C2CA1E98FF8}" dt="2024-06-14T18:47:12.328" v="25"/>
          <ac:picMkLst>
            <pc:docMk/>
            <pc:sldMk cId="1017504991" sldId="270"/>
            <ac:picMk id="5" creationId="{BF2299E6-B5B5-AF94-A40C-D14CF2D24805}"/>
          </ac:picMkLst>
        </pc:picChg>
      </pc:sldChg>
      <pc:sldChg chg="del">
        <pc:chgData name="Meg Teuber" userId="S::mteuber@frostscience.org::4695b3fa-5dc2-4036-9c64-284da0bba438" providerId="AD" clId="Web-{486F76C7-B9A1-62CB-903D-3C2CA1E98FF8}" dt="2024-06-14T18:37:27.111" v="4"/>
        <pc:sldMkLst>
          <pc:docMk/>
          <pc:sldMk cId="974032822" sldId="273"/>
        </pc:sldMkLst>
      </pc:sldChg>
      <pc:sldChg chg="addSp delSp modSp">
        <pc:chgData name="Meg Teuber" userId="S::mteuber@frostscience.org::4695b3fa-5dc2-4036-9c64-284da0bba438" providerId="AD" clId="Web-{486F76C7-B9A1-62CB-903D-3C2CA1E98FF8}" dt="2024-06-14T18:47:08.265" v="24" actId="1076"/>
        <pc:sldMkLst>
          <pc:docMk/>
          <pc:sldMk cId="3871796877" sldId="297"/>
        </pc:sldMkLst>
        <pc:picChg chg="del">
          <ac:chgData name="Meg Teuber" userId="S::mteuber@frostscience.org::4695b3fa-5dc2-4036-9c64-284da0bba438" providerId="AD" clId="Web-{486F76C7-B9A1-62CB-903D-3C2CA1E98FF8}" dt="2024-06-14T18:46:10.779" v="5"/>
          <ac:picMkLst>
            <pc:docMk/>
            <pc:sldMk cId="3871796877" sldId="297"/>
            <ac:picMk id="5" creationId="{55F63336-EB81-B32B-C088-DA8F54ABC5D7}"/>
          </ac:picMkLst>
        </pc:picChg>
        <pc:picChg chg="add mod">
          <ac:chgData name="Meg Teuber" userId="S::mteuber@frostscience.org::4695b3fa-5dc2-4036-9c64-284da0bba438" providerId="AD" clId="Web-{486F76C7-B9A1-62CB-903D-3C2CA1E98FF8}" dt="2024-06-14T18:47:08.265" v="24" actId="1076"/>
          <ac:picMkLst>
            <pc:docMk/>
            <pc:sldMk cId="3871796877" sldId="297"/>
            <ac:picMk id="6" creationId="{F5A8A3DD-F034-75E8-689C-C57C08DCE10C}"/>
          </ac:picMkLst>
        </pc:picChg>
      </pc:sldChg>
      <pc:sldChg chg="addSp delSp">
        <pc:chgData name="Meg Teuber" userId="S::mteuber@frostscience.org::4695b3fa-5dc2-4036-9c64-284da0bba438" providerId="AD" clId="Web-{486F76C7-B9A1-62CB-903D-3C2CA1E98FF8}" dt="2024-06-14T18:47:14.296" v="26"/>
        <pc:sldMkLst>
          <pc:docMk/>
          <pc:sldMk cId="2911495602" sldId="298"/>
        </pc:sldMkLst>
        <pc:picChg chg="del">
          <ac:chgData name="Meg Teuber" userId="S::mteuber@frostscience.org::4695b3fa-5dc2-4036-9c64-284da0bba438" providerId="AD" clId="Web-{486F76C7-B9A1-62CB-903D-3C2CA1E98FF8}" dt="2024-06-14T18:46:12.654" v="6"/>
          <ac:picMkLst>
            <pc:docMk/>
            <pc:sldMk cId="2911495602" sldId="298"/>
            <ac:picMk id="4" creationId="{3D95F422-E1B5-D026-3B00-0E48F05754F1}"/>
          </ac:picMkLst>
        </pc:picChg>
        <pc:picChg chg="add">
          <ac:chgData name="Meg Teuber" userId="S::mteuber@frostscience.org::4695b3fa-5dc2-4036-9c64-284da0bba438" providerId="AD" clId="Web-{486F76C7-B9A1-62CB-903D-3C2CA1E98FF8}" dt="2024-06-14T18:47:14.296" v="26"/>
          <ac:picMkLst>
            <pc:docMk/>
            <pc:sldMk cId="2911495602" sldId="298"/>
            <ac:picMk id="5" creationId="{E54258C7-0B1E-AE6C-0CA1-5BFD7EBD59BF}"/>
          </ac:picMkLst>
        </pc:picChg>
      </pc:sldChg>
      <pc:sldChg chg="addSp delSp">
        <pc:chgData name="Meg Teuber" userId="S::mteuber@frostscience.org::4695b3fa-5dc2-4036-9c64-284da0bba438" providerId="AD" clId="Web-{486F76C7-B9A1-62CB-903D-3C2CA1E98FF8}" dt="2024-06-14T18:47:15.562" v="27"/>
        <pc:sldMkLst>
          <pc:docMk/>
          <pc:sldMk cId="1273620903" sldId="313"/>
        </pc:sldMkLst>
        <pc:picChg chg="del">
          <ac:chgData name="Meg Teuber" userId="S::mteuber@frostscience.org::4695b3fa-5dc2-4036-9c64-284da0bba438" providerId="AD" clId="Web-{486F76C7-B9A1-62CB-903D-3C2CA1E98FF8}" dt="2024-06-14T18:46:14.186" v="7"/>
          <ac:picMkLst>
            <pc:docMk/>
            <pc:sldMk cId="1273620903" sldId="313"/>
            <ac:picMk id="4" creationId="{3D95F422-E1B5-D026-3B00-0E48F05754F1}"/>
          </ac:picMkLst>
        </pc:picChg>
        <pc:picChg chg="add">
          <ac:chgData name="Meg Teuber" userId="S::mteuber@frostscience.org::4695b3fa-5dc2-4036-9c64-284da0bba438" providerId="AD" clId="Web-{486F76C7-B9A1-62CB-903D-3C2CA1E98FF8}" dt="2024-06-14T18:47:15.562" v="27"/>
          <ac:picMkLst>
            <pc:docMk/>
            <pc:sldMk cId="1273620903" sldId="313"/>
            <ac:picMk id="5" creationId="{644EAF55-293A-B8A0-45A5-390D966307E6}"/>
          </ac:picMkLst>
        </pc:picChg>
      </pc:sldChg>
      <pc:sldChg chg="addSp delSp">
        <pc:chgData name="Meg Teuber" userId="S::mteuber@frostscience.org::4695b3fa-5dc2-4036-9c64-284da0bba438" providerId="AD" clId="Web-{486F76C7-B9A1-62CB-903D-3C2CA1E98FF8}" dt="2024-06-14T18:47:16.609" v="28"/>
        <pc:sldMkLst>
          <pc:docMk/>
          <pc:sldMk cId="1174036031" sldId="314"/>
        </pc:sldMkLst>
        <pc:picChg chg="del">
          <ac:chgData name="Meg Teuber" userId="S::mteuber@frostscience.org::4695b3fa-5dc2-4036-9c64-284da0bba438" providerId="AD" clId="Web-{486F76C7-B9A1-62CB-903D-3C2CA1E98FF8}" dt="2024-06-14T18:46:15.592" v="8"/>
          <ac:picMkLst>
            <pc:docMk/>
            <pc:sldMk cId="1174036031" sldId="314"/>
            <ac:picMk id="4" creationId="{3D95F422-E1B5-D026-3B00-0E48F05754F1}"/>
          </ac:picMkLst>
        </pc:picChg>
        <pc:picChg chg="add">
          <ac:chgData name="Meg Teuber" userId="S::mteuber@frostscience.org::4695b3fa-5dc2-4036-9c64-284da0bba438" providerId="AD" clId="Web-{486F76C7-B9A1-62CB-903D-3C2CA1E98FF8}" dt="2024-06-14T18:47:16.609" v="28"/>
          <ac:picMkLst>
            <pc:docMk/>
            <pc:sldMk cId="1174036031" sldId="314"/>
            <ac:picMk id="5" creationId="{92E45C10-BAF8-4CE8-73AC-9606622E5D5C}"/>
          </ac:picMkLst>
        </pc:picChg>
      </pc:sldChg>
      <pc:sldChg chg="addSp delSp">
        <pc:chgData name="Meg Teuber" userId="S::mteuber@frostscience.org::4695b3fa-5dc2-4036-9c64-284da0bba438" providerId="AD" clId="Web-{486F76C7-B9A1-62CB-903D-3C2CA1E98FF8}" dt="2024-06-14T18:47:18.296" v="29"/>
        <pc:sldMkLst>
          <pc:docMk/>
          <pc:sldMk cId="2570043254" sldId="315"/>
        </pc:sldMkLst>
        <pc:picChg chg="del">
          <ac:chgData name="Meg Teuber" userId="S::mteuber@frostscience.org::4695b3fa-5dc2-4036-9c64-284da0bba438" providerId="AD" clId="Web-{486F76C7-B9A1-62CB-903D-3C2CA1E98FF8}" dt="2024-06-14T18:46:17.139" v="9"/>
          <ac:picMkLst>
            <pc:docMk/>
            <pc:sldMk cId="2570043254" sldId="315"/>
            <ac:picMk id="4" creationId="{8FA5B7A6-11FA-04A0-1BF4-727B99732BE5}"/>
          </ac:picMkLst>
        </pc:picChg>
        <pc:picChg chg="add">
          <ac:chgData name="Meg Teuber" userId="S::mteuber@frostscience.org::4695b3fa-5dc2-4036-9c64-284da0bba438" providerId="AD" clId="Web-{486F76C7-B9A1-62CB-903D-3C2CA1E98FF8}" dt="2024-06-14T18:47:18.296" v="29"/>
          <ac:picMkLst>
            <pc:docMk/>
            <pc:sldMk cId="2570043254" sldId="315"/>
            <ac:picMk id="5" creationId="{B55CA1EC-12F1-977C-3C50-09D078EA9145}"/>
          </ac:picMkLst>
        </pc:picChg>
      </pc:sldChg>
      <pc:sldChg chg="addSp delSp">
        <pc:chgData name="Meg Teuber" userId="S::mteuber@frostscience.org::4695b3fa-5dc2-4036-9c64-284da0bba438" providerId="AD" clId="Web-{486F76C7-B9A1-62CB-903D-3C2CA1E98FF8}" dt="2024-06-14T18:47:19.453" v="30"/>
        <pc:sldMkLst>
          <pc:docMk/>
          <pc:sldMk cId="3232820269" sldId="316"/>
        </pc:sldMkLst>
        <pc:picChg chg="del">
          <ac:chgData name="Meg Teuber" userId="S::mteuber@frostscience.org::4695b3fa-5dc2-4036-9c64-284da0bba438" providerId="AD" clId="Web-{486F76C7-B9A1-62CB-903D-3C2CA1E98FF8}" dt="2024-06-14T18:46:20.639" v="10"/>
          <ac:picMkLst>
            <pc:docMk/>
            <pc:sldMk cId="3232820269" sldId="316"/>
            <ac:picMk id="4" creationId="{3D95F422-E1B5-D026-3B00-0E48F05754F1}"/>
          </ac:picMkLst>
        </pc:picChg>
        <pc:picChg chg="add">
          <ac:chgData name="Meg Teuber" userId="S::mteuber@frostscience.org::4695b3fa-5dc2-4036-9c64-284da0bba438" providerId="AD" clId="Web-{486F76C7-B9A1-62CB-903D-3C2CA1E98FF8}" dt="2024-06-14T18:47:19.453" v="30"/>
          <ac:picMkLst>
            <pc:docMk/>
            <pc:sldMk cId="3232820269" sldId="316"/>
            <ac:picMk id="5" creationId="{95513CFE-74F8-7A00-AC0D-4B26E680E17A}"/>
          </ac:picMkLst>
        </pc:picChg>
      </pc:sldChg>
      <pc:sldChg chg="addSp delSp">
        <pc:chgData name="Meg Teuber" userId="S::mteuber@frostscience.org::4695b3fa-5dc2-4036-9c64-284da0bba438" providerId="AD" clId="Web-{486F76C7-B9A1-62CB-903D-3C2CA1E98FF8}" dt="2024-06-14T18:47:21" v="31"/>
        <pc:sldMkLst>
          <pc:docMk/>
          <pc:sldMk cId="4148867840" sldId="317"/>
        </pc:sldMkLst>
        <pc:picChg chg="del">
          <ac:chgData name="Meg Teuber" userId="S::mteuber@frostscience.org::4695b3fa-5dc2-4036-9c64-284da0bba438" providerId="AD" clId="Web-{486F76C7-B9A1-62CB-903D-3C2CA1E98FF8}" dt="2024-06-14T18:46:22.295" v="11"/>
          <ac:picMkLst>
            <pc:docMk/>
            <pc:sldMk cId="4148867840" sldId="317"/>
            <ac:picMk id="4" creationId="{3D95F422-E1B5-D026-3B00-0E48F05754F1}"/>
          </ac:picMkLst>
        </pc:picChg>
        <pc:picChg chg="add">
          <ac:chgData name="Meg Teuber" userId="S::mteuber@frostscience.org::4695b3fa-5dc2-4036-9c64-284da0bba438" providerId="AD" clId="Web-{486F76C7-B9A1-62CB-903D-3C2CA1E98FF8}" dt="2024-06-14T18:47:21" v="31"/>
          <ac:picMkLst>
            <pc:docMk/>
            <pc:sldMk cId="4148867840" sldId="317"/>
            <ac:picMk id="6" creationId="{D2564C63-044A-2E2B-04E5-104CBB7FA47E}"/>
          </ac:picMkLst>
        </pc:picChg>
      </pc:sldChg>
      <pc:sldChg chg="addSp delSp">
        <pc:chgData name="Meg Teuber" userId="S::mteuber@frostscience.org::4695b3fa-5dc2-4036-9c64-284da0bba438" providerId="AD" clId="Web-{486F76C7-B9A1-62CB-903D-3C2CA1E98FF8}" dt="2024-06-14T18:47:22.875" v="32"/>
        <pc:sldMkLst>
          <pc:docMk/>
          <pc:sldMk cId="3986317090" sldId="318"/>
        </pc:sldMkLst>
        <pc:picChg chg="del">
          <ac:chgData name="Meg Teuber" userId="S::mteuber@frostscience.org::4695b3fa-5dc2-4036-9c64-284da0bba438" providerId="AD" clId="Web-{486F76C7-B9A1-62CB-903D-3C2CA1E98FF8}" dt="2024-06-14T18:46:23.748" v="12"/>
          <ac:picMkLst>
            <pc:docMk/>
            <pc:sldMk cId="3986317090" sldId="318"/>
            <ac:picMk id="4" creationId="{3D95F422-E1B5-D026-3B00-0E48F05754F1}"/>
          </ac:picMkLst>
        </pc:picChg>
        <pc:picChg chg="add">
          <ac:chgData name="Meg Teuber" userId="S::mteuber@frostscience.org::4695b3fa-5dc2-4036-9c64-284da0bba438" providerId="AD" clId="Web-{486F76C7-B9A1-62CB-903D-3C2CA1E98FF8}" dt="2024-06-14T18:47:22.875" v="32"/>
          <ac:picMkLst>
            <pc:docMk/>
            <pc:sldMk cId="3986317090" sldId="318"/>
            <ac:picMk id="5" creationId="{4812752A-1B2F-A35F-D5FB-DA8681ABD0AD}"/>
          </ac:picMkLst>
        </pc:picChg>
      </pc:sldChg>
      <pc:sldChg chg="addSp delSp">
        <pc:chgData name="Meg Teuber" userId="S::mteuber@frostscience.org::4695b3fa-5dc2-4036-9c64-284da0bba438" providerId="AD" clId="Web-{486F76C7-B9A1-62CB-903D-3C2CA1E98FF8}" dt="2024-06-14T18:47:24.140" v="33"/>
        <pc:sldMkLst>
          <pc:docMk/>
          <pc:sldMk cId="1336584778" sldId="319"/>
        </pc:sldMkLst>
        <pc:picChg chg="del">
          <ac:chgData name="Meg Teuber" userId="S::mteuber@frostscience.org::4695b3fa-5dc2-4036-9c64-284da0bba438" providerId="AD" clId="Web-{486F76C7-B9A1-62CB-903D-3C2CA1E98FF8}" dt="2024-06-14T18:46:25.295" v="13"/>
          <ac:picMkLst>
            <pc:docMk/>
            <pc:sldMk cId="1336584778" sldId="319"/>
            <ac:picMk id="4" creationId="{3D95F422-E1B5-D026-3B00-0E48F05754F1}"/>
          </ac:picMkLst>
        </pc:picChg>
        <pc:picChg chg="add">
          <ac:chgData name="Meg Teuber" userId="S::mteuber@frostscience.org::4695b3fa-5dc2-4036-9c64-284da0bba438" providerId="AD" clId="Web-{486F76C7-B9A1-62CB-903D-3C2CA1E98FF8}" dt="2024-06-14T18:47:24.140" v="33"/>
          <ac:picMkLst>
            <pc:docMk/>
            <pc:sldMk cId="1336584778" sldId="319"/>
            <ac:picMk id="6" creationId="{023F2B58-D05B-A37C-5B53-1DEA5E55E3B5}"/>
          </ac:picMkLst>
        </pc:picChg>
      </pc:sldChg>
      <pc:sldChg chg="addSp delSp">
        <pc:chgData name="Meg Teuber" userId="S::mteuber@frostscience.org::4695b3fa-5dc2-4036-9c64-284da0bba438" providerId="AD" clId="Web-{486F76C7-B9A1-62CB-903D-3C2CA1E98FF8}" dt="2024-06-14T18:47:26.875" v="35"/>
        <pc:sldMkLst>
          <pc:docMk/>
          <pc:sldMk cId="925602313" sldId="320"/>
        </pc:sldMkLst>
        <pc:picChg chg="del">
          <ac:chgData name="Meg Teuber" userId="S::mteuber@frostscience.org::4695b3fa-5dc2-4036-9c64-284da0bba438" providerId="AD" clId="Web-{486F76C7-B9A1-62CB-903D-3C2CA1E98FF8}" dt="2024-06-14T18:46:29.889" v="15"/>
          <ac:picMkLst>
            <pc:docMk/>
            <pc:sldMk cId="925602313" sldId="320"/>
            <ac:picMk id="4" creationId="{3D95F422-E1B5-D026-3B00-0E48F05754F1}"/>
          </ac:picMkLst>
        </pc:picChg>
        <pc:picChg chg="add">
          <ac:chgData name="Meg Teuber" userId="S::mteuber@frostscience.org::4695b3fa-5dc2-4036-9c64-284da0bba438" providerId="AD" clId="Web-{486F76C7-B9A1-62CB-903D-3C2CA1E98FF8}" dt="2024-06-14T18:47:26.875" v="35"/>
          <ac:picMkLst>
            <pc:docMk/>
            <pc:sldMk cId="925602313" sldId="320"/>
            <ac:picMk id="8" creationId="{404A7331-B5CE-04EA-A26A-264C54B5EA94}"/>
          </ac:picMkLst>
        </pc:picChg>
      </pc:sldChg>
      <pc:sldChg chg="addSp delSp">
        <pc:chgData name="Meg Teuber" userId="S::mteuber@frostscience.org::4695b3fa-5dc2-4036-9c64-284da0bba438" providerId="AD" clId="Web-{486F76C7-B9A1-62CB-903D-3C2CA1E98FF8}" dt="2024-06-14T18:47:25.140" v="34"/>
        <pc:sldMkLst>
          <pc:docMk/>
          <pc:sldMk cId="3835829844" sldId="321"/>
        </pc:sldMkLst>
        <pc:picChg chg="del">
          <ac:chgData name="Meg Teuber" userId="S::mteuber@frostscience.org::4695b3fa-5dc2-4036-9c64-284da0bba438" providerId="AD" clId="Web-{486F76C7-B9A1-62CB-903D-3C2CA1E98FF8}" dt="2024-06-14T18:46:27.608" v="14"/>
          <ac:picMkLst>
            <pc:docMk/>
            <pc:sldMk cId="3835829844" sldId="321"/>
            <ac:picMk id="4" creationId="{3D95F422-E1B5-D026-3B00-0E48F05754F1}"/>
          </ac:picMkLst>
        </pc:picChg>
        <pc:picChg chg="add">
          <ac:chgData name="Meg Teuber" userId="S::mteuber@frostscience.org::4695b3fa-5dc2-4036-9c64-284da0bba438" providerId="AD" clId="Web-{486F76C7-B9A1-62CB-903D-3C2CA1E98FF8}" dt="2024-06-14T18:47:25.140" v="34"/>
          <ac:picMkLst>
            <pc:docMk/>
            <pc:sldMk cId="3835829844" sldId="321"/>
            <ac:picMk id="5" creationId="{6FF04779-94A3-D446-42C7-980266EF684C}"/>
          </ac:picMkLst>
        </pc:picChg>
      </pc:sldChg>
      <pc:sldChg chg="addSp delSp">
        <pc:chgData name="Meg Teuber" userId="S::mteuber@frostscience.org::4695b3fa-5dc2-4036-9c64-284da0bba438" providerId="AD" clId="Web-{486F76C7-B9A1-62CB-903D-3C2CA1E98FF8}" dt="2024-06-14T18:47:27.812" v="36"/>
        <pc:sldMkLst>
          <pc:docMk/>
          <pc:sldMk cId="3495031263" sldId="322"/>
        </pc:sldMkLst>
        <pc:picChg chg="del">
          <ac:chgData name="Meg Teuber" userId="S::mteuber@frostscience.org::4695b3fa-5dc2-4036-9c64-284da0bba438" providerId="AD" clId="Web-{486F76C7-B9A1-62CB-903D-3C2CA1E98FF8}" dt="2024-06-14T18:46:31.702" v="16"/>
          <ac:picMkLst>
            <pc:docMk/>
            <pc:sldMk cId="3495031263" sldId="322"/>
            <ac:picMk id="4" creationId="{3D95F422-E1B5-D026-3B00-0E48F05754F1}"/>
          </ac:picMkLst>
        </pc:picChg>
        <pc:picChg chg="add">
          <ac:chgData name="Meg Teuber" userId="S::mteuber@frostscience.org::4695b3fa-5dc2-4036-9c64-284da0bba438" providerId="AD" clId="Web-{486F76C7-B9A1-62CB-903D-3C2CA1E98FF8}" dt="2024-06-14T18:47:27.812" v="36"/>
          <ac:picMkLst>
            <pc:docMk/>
            <pc:sldMk cId="3495031263" sldId="322"/>
            <ac:picMk id="5" creationId="{57F0622E-0DDD-03DC-B91C-DAB826F00C28}"/>
          </ac:picMkLst>
        </pc:picChg>
      </pc:sldChg>
      <pc:sldChg chg="addSp delSp">
        <pc:chgData name="Meg Teuber" userId="S::mteuber@frostscience.org::4695b3fa-5dc2-4036-9c64-284da0bba438" providerId="AD" clId="Web-{486F76C7-B9A1-62CB-903D-3C2CA1E98FF8}" dt="2024-06-14T18:47:29" v="37"/>
        <pc:sldMkLst>
          <pc:docMk/>
          <pc:sldMk cId="4058253910" sldId="323"/>
        </pc:sldMkLst>
        <pc:picChg chg="del">
          <ac:chgData name="Meg Teuber" userId="S::mteuber@frostscience.org::4695b3fa-5dc2-4036-9c64-284da0bba438" providerId="AD" clId="Web-{486F76C7-B9A1-62CB-903D-3C2CA1E98FF8}" dt="2024-06-14T18:46:33.389" v="17"/>
          <ac:picMkLst>
            <pc:docMk/>
            <pc:sldMk cId="4058253910" sldId="323"/>
            <ac:picMk id="4" creationId="{3D95F422-E1B5-D026-3B00-0E48F05754F1}"/>
          </ac:picMkLst>
        </pc:picChg>
        <pc:picChg chg="add">
          <ac:chgData name="Meg Teuber" userId="S::mteuber@frostscience.org::4695b3fa-5dc2-4036-9c64-284da0bba438" providerId="AD" clId="Web-{486F76C7-B9A1-62CB-903D-3C2CA1E98FF8}" dt="2024-06-14T18:47:29" v="37"/>
          <ac:picMkLst>
            <pc:docMk/>
            <pc:sldMk cId="4058253910" sldId="323"/>
            <ac:picMk id="5" creationId="{162EA330-08EB-F143-0899-A635CC3FD5D0}"/>
          </ac:picMkLst>
        </pc:picChg>
      </pc:sldChg>
      <pc:sldChg chg="addSp delSp">
        <pc:chgData name="Meg Teuber" userId="S::mteuber@frostscience.org::4695b3fa-5dc2-4036-9c64-284da0bba438" providerId="AD" clId="Web-{486F76C7-B9A1-62CB-903D-3C2CA1E98FF8}" dt="2024-06-14T18:47:31.406" v="38"/>
        <pc:sldMkLst>
          <pc:docMk/>
          <pc:sldMk cId="2988668276" sldId="324"/>
        </pc:sldMkLst>
        <pc:picChg chg="del">
          <ac:chgData name="Meg Teuber" userId="S::mteuber@frostscience.org::4695b3fa-5dc2-4036-9c64-284da0bba438" providerId="AD" clId="Web-{486F76C7-B9A1-62CB-903D-3C2CA1E98FF8}" dt="2024-06-14T18:46:35.624" v="18"/>
          <ac:picMkLst>
            <pc:docMk/>
            <pc:sldMk cId="2988668276" sldId="324"/>
            <ac:picMk id="4" creationId="{3D95F422-E1B5-D026-3B00-0E48F05754F1}"/>
          </ac:picMkLst>
        </pc:picChg>
        <pc:picChg chg="add">
          <ac:chgData name="Meg Teuber" userId="S::mteuber@frostscience.org::4695b3fa-5dc2-4036-9c64-284da0bba438" providerId="AD" clId="Web-{486F76C7-B9A1-62CB-903D-3C2CA1E98FF8}" dt="2024-06-14T18:47:31.406" v="38"/>
          <ac:picMkLst>
            <pc:docMk/>
            <pc:sldMk cId="2988668276" sldId="324"/>
            <ac:picMk id="5" creationId="{6A801C9E-3D67-0770-5706-84F2AFED7BF2}"/>
          </ac:picMkLst>
        </pc:picChg>
      </pc:sldChg>
    </pc:docChg>
  </pc:docChgLst>
  <pc:docChgLst>
    <pc:chgData clId="Web-{5DDCFDCB-A3B8-5958-92CE-38EEDB92BFC4}"/>
    <pc:docChg chg="modSld">
      <pc:chgData name="" userId="" providerId="" clId="Web-{5DDCFDCB-A3B8-5958-92CE-38EEDB92BFC4}" dt="2024-07-01T13:17:29.287" v="0" actId="20577"/>
      <pc:docMkLst>
        <pc:docMk/>
      </pc:docMkLst>
      <pc:sldChg chg="modSp">
        <pc:chgData name="" userId="" providerId="" clId="Web-{5DDCFDCB-A3B8-5958-92CE-38EEDB92BFC4}" dt="2024-07-01T13:17:29.287" v="0" actId="20577"/>
        <pc:sldMkLst>
          <pc:docMk/>
          <pc:sldMk cId="109857222" sldId="256"/>
        </pc:sldMkLst>
        <pc:spChg chg="mod">
          <ac:chgData name="" userId="" providerId="" clId="Web-{5DDCFDCB-A3B8-5958-92CE-38EEDB92BFC4}" dt="2024-07-01T13:17:29.287" v="0" actId="20577"/>
          <ac:spMkLst>
            <pc:docMk/>
            <pc:sldMk cId="109857222" sldId="256"/>
            <ac:spMk id="2" creationId="{00000000-0000-0000-0000-000000000000}"/>
          </ac:spMkLst>
        </pc:spChg>
      </pc:sldChg>
    </pc:docChg>
  </pc:docChgLst>
  <pc:docChgLst>
    <pc:chgData name="Meg Teuber" userId="S::mteuber@frostscience.org::4695b3fa-5dc2-4036-9c64-284da0bba438" providerId="AD" clId="Web-{7893F2D1-0E73-2F9D-9391-9F5F32F56D1A}"/>
    <pc:docChg chg="addSld delSld modSld">
      <pc:chgData name="Meg Teuber" userId="S::mteuber@frostscience.org::4695b3fa-5dc2-4036-9c64-284da0bba438" providerId="AD" clId="Web-{7893F2D1-0E73-2F9D-9391-9F5F32F56D1A}" dt="2024-05-07T20:36:41.295" v="735" actId="20577"/>
      <pc:docMkLst>
        <pc:docMk/>
      </pc:docMkLst>
      <pc:sldChg chg="modSp">
        <pc:chgData name="Meg Teuber" userId="S::mteuber@frostscience.org::4695b3fa-5dc2-4036-9c64-284da0bba438" providerId="AD" clId="Web-{7893F2D1-0E73-2F9D-9391-9F5F32F56D1A}" dt="2024-05-06T20:35:00.455" v="15" actId="20577"/>
        <pc:sldMkLst>
          <pc:docMk/>
          <pc:sldMk cId="109857222" sldId="256"/>
        </pc:sldMkLst>
        <pc:spChg chg="mod">
          <ac:chgData name="Meg Teuber" userId="S::mteuber@frostscience.org::4695b3fa-5dc2-4036-9c64-284da0bba438" providerId="AD" clId="Web-{7893F2D1-0E73-2F9D-9391-9F5F32F56D1A}" dt="2024-05-06T20:34:52.173" v="2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Meg Teuber" userId="S::mteuber@frostscience.org::4695b3fa-5dc2-4036-9c64-284da0bba438" providerId="AD" clId="Web-{7893F2D1-0E73-2F9D-9391-9F5F32F56D1A}" dt="2024-05-06T20:35:00.455" v="15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del">
        <pc:chgData name="Meg Teuber" userId="S::mteuber@frostscience.org::4695b3fa-5dc2-4036-9c64-284da0bba438" providerId="AD" clId="Web-{7893F2D1-0E73-2F9D-9391-9F5F32F56D1A}" dt="2024-05-07T14:04:14.407" v="18"/>
        <pc:sldMkLst>
          <pc:docMk/>
          <pc:sldMk cId="1297760164" sldId="257"/>
        </pc:sldMkLst>
      </pc:sldChg>
      <pc:sldChg chg="add del">
        <pc:chgData name="Meg Teuber" userId="S::mteuber@frostscience.org::4695b3fa-5dc2-4036-9c64-284da0bba438" providerId="AD" clId="Web-{7893F2D1-0E73-2F9D-9391-9F5F32F56D1A}" dt="2024-05-07T20:08:03.152" v="336"/>
        <pc:sldMkLst>
          <pc:docMk/>
          <pc:sldMk cId="503273499" sldId="264"/>
        </pc:sldMkLst>
      </pc:sldChg>
      <pc:sldChg chg="add del">
        <pc:chgData name="Meg Teuber" userId="S::mteuber@frostscience.org::4695b3fa-5dc2-4036-9c64-284da0bba438" providerId="AD" clId="Web-{7893F2D1-0E73-2F9D-9391-9F5F32F56D1A}" dt="2024-05-07T14:04:14.407" v="17"/>
        <pc:sldMkLst>
          <pc:docMk/>
          <pc:sldMk cId="226897464" sldId="268"/>
        </pc:sldMkLst>
      </pc:sldChg>
      <pc:sldChg chg="add del">
        <pc:chgData name="Meg Teuber" userId="S::mteuber@frostscience.org::4695b3fa-5dc2-4036-9c64-284da0bba438" providerId="AD" clId="Web-{7893F2D1-0E73-2F9D-9391-9F5F32F56D1A}" dt="2024-05-07T19:53:13.086" v="32"/>
        <pc:sldMkLst>
          <pc:docMk/>
          <pc:sldMk cId="443884891" sldId="272"/>
        </pc:sldMkLst>
      </pc:sldChg>
      <pc:sldChg chg="modSp add">
        <pc:chgData name="Meg Teuber" userId="S::mteuber@frostscience.org::4695b3fa-5dc2-4036-9c64-284da0bba438" providerId="AD" clId="Web-{7893F2D1-0E73-2F9D-9391-9F5F32F56D1A}" dt="2024-05-07T19:53:08.523" v="31" actId="20577"/>
        <pc:sldMkLst>
          <pc:docMk/>
          <pc:sldMk cId="974032822" sldId="273"/>
        </pc:sldMkLst>
        <pc:spChg chg="mod">
          <ac:chgData name="Meg Teuber" userId="S::mteuber@frostscience.org::4695b3fa-5dc2-4036-9c64-284da0bba438" providerId="AD" clId="Web-{7893F2D1-0E73-2F9D-9391-9F5F32F56D1A}" dt="2024-05-07T19:53:08.523" v="31" actId="20577"/>
          <ac:spMkLst>
            <pc:docMk/>
            <pc:sldMk cId="974032822" sldId="273"/>
            <ac:spMk id="2" creationId="{F247BB56-BB0F-915B-DAE6-D6AAE49AB3E2}"/>
          </ac:spMkLst>
        </pc:spChg>
      </pc:sldChg>
      <pc:sldChg chg="modSp add">
        <pc:chgData name="Meg Teuber" userId="S::mteuber@frostscience.org::4695b3fa-5dc2-4036-9c64-284da0bba438" providerId="AD" clId="Web-{7893F2D1-0E73-2F9D-9391-9F5F32F56D1A}" dt="2024-05-07T20:16:36.749" v="668" actId="20577"/>
        <pc:sldMkLst>
          <pc:docMk/>
          <pc:sldMk cId="3871796877" sldId="297"/>
        </pc:sldMkLst>
        <pc:spChg chg="mod">
          <ac:chgData name="Meg Teuber" userId="S::mteuber@frostscience.org::4695b3fa-5dc2-4036-9c64-284da0bba438" providerId="AD" clId="Web-{7893F2D1-0E73-2F9D-9391-9F5F32F56D1A}" dt="2024-05-07T20:16:36.749" v="668" actId="20577"/>
          <ac:spMkLst>
            <pc:docMk/>
            <pc:sldMk cId="3871796877" sldId="297"/>
            <ac:spMk id="2" creationId="{CF57312C-6127-48DA-712E-C256B4024B59}"/>
          </ac:spMkLst>
        </pc:spChg>
        <pc:spChg chg="mod">
          <ac:chgData name="Meg Teuber" userId="S::mteuber@frostscience.org::4695b3fa-5dc2-4036-9c64-284da0bba438" providerId="AD" clId="Web-{7893F2D1-0E73-2F9D-9391-9F5F32F56D1A}" dt="2024-05-07T19:53:45.947" v="39" actId="20577"/>
          <ac:spMkLst>
            <pc:docMk/>
            <pc:sldMk cId="3871796877" sldId="297"/>
            <ac:spMk id="3" creationId="{BFC8A71E-B18C-F5CC-963F-60233CFC7721}"/>
          </ac:spMkLst>
        </pc:spChg>
      </pc:sldChg>
      <pc:sldChg chg="modSp add">
        <pc:chgData name="Meg Teuber" userId="S::mteuber@frostscience.org::4695b3fa-5dc2-4036-9c64-284da0bba438" providerId="AD" clId="Web-{7893F2D1-0E73-2F9D-9391-9F5F32F56D1A}" dt="2024-05-07T20:16:44.125" v="670" actId="20577"/>
        <pc:sldMkLst>
          <pc:docMk/>
          <pc:sldMk cId="2911495602" sldId="298"/>
        </pc:sldMkLst>
        <pc:spChg chg="mod">
          <ac:chgData name="Meg Teuber" userId="S::mteuber@frostscience.org::4695b3fa-5dc2-4036-9c64-284da0bba438" providerId="AD" clId="Web-{7893F2D1-0E73-2F9D-9391-9F5F32F56D1A}" dt="2024-05-07T20:16:44.125" v="670" actId="20577"/>
          <ac:spMkLst>
            <pc:docMk/>
            <pc:sldMk cId="2911495602" sldId="298"/>
            <ac:spMk id="2" creationId="{87693102-E5AF-6296-0F88-C53E114EF83B}"/>
          </ac:spMkLst>
        </pc:spChg>
      </pc:sldChg>
      <pc:sldChg chg="modSp add del replId">
        <pc:chgData name="Meg Teuber" userId="S::mteuber@frostscience.org::4695b3fa-5dc2-4036-9c64-284da0bba438" providerId="AD" clId="Web-{7893F2D1-0E73-2F9D-9391-9F5F32F56D1A}" dt="2024-05-07T19:55:28.123" v="70"/>
        <pc:sldMkLst>
          <pc:docMk/>
          <pc:sldMk cId="3380118987" sldId="299"/>
        </pc:sldMkLst>
        <pc:spChg chg="mod">
          <ac:chgData name="Meg Teuber" userId="S::mteuber@frostscience.org::4695b3fa-5dc2-4036-9c64-284da0bba438" providerId="AD" clId="Web-{7893F2D1-0E73-2F9D-9391-9F5F32F56D1A}" dt="2024-05-07T19:54:54.606" v="65" actId="20577"/>
          <ac:spMkLst>
            <pc:docMk/>
            <pc:sldMk cId="3380118987" sldId="299"/>
            <ac:spMk id="2" creationId="{87693102-E5AF-6296-0F88-C53E114EF83B}"/>
          </ac:spMkLst>
        </pc:spChg>
      </pc:sldChg>
      <pc:sldChg chg="addSp delSp modSp add modNotes">
        <pc:chgData name="Meg Teuber" userId="S::mteuber@frostscience.org::4695b3fa-5dc2-4036-9c64-284da0bba438" providerId="AD" clId="Web-{7893F2D1-0E73-2F9D-9391-9F5F32F56D1A}" dt="2024-05-07T20:16:50.328" v="672" actId="20577"/>
        <pc:sldMkLst>
          <pc:docMk/>
          <pc:sldMk cId="1273620903" sldId="313"/>
        </pc:sldMkLst>
        <pc:spChg chg="mod">
          <ac:chgData name="Meg Teuber" userId="S::mteuber@frostscience.org::4695b3fa-5dc2-4036-9c64-284da0bba438" providerId="AD" clId="Web-{7893F2D1-0E73-2F9D-9391-9F5F32F56D1A}" dt="2024-05-07T20:16:50.328" v="672" actId="20577"/>
          <ac:spMkLst>
            <pc:docMk/>
            <pc:sldMk cId="1273620903" sldId="313"/>
            <ac:spMk id="2" creationId="{87693102-E5AF-6296-0F88-C53E114EF83B}"/>
          </ac:spMkLst>
        </pc:spChg>
        <pc:spChg chg="add del mod">
          <ac:chgData name="Meg Teuber" userId="S::mteuber@frostscience.org::4695b3fa-5dc2-4036-9c64-284da0bba438" providerId="AD" clId="Web-{7893F2D1-0E73-2F9D-9391-9F5F32F56D1A}" dt="2024-05-07T19:57:48.812" v="106"/>
          <ac:spMkLst>
            <pc:docMk/>
            <pc:sldMk cId="1273620903" sldId="313"/>
            <ac:spMk id="3" creationId="{C937C73C-406C-EC20-1A1D-9081E6B21256}"/>
          </ac:spMkLst>
        </pc:spChg>
      </pc:sldChg>
      <pc:sldChg chg="modSp add">
        <pc:chgData name="Meg Teuber" userId="S::mteuber@frostscience.org::4695b3fa-5dc2-4036-9c64-284da0bba438" providerId="AD" clId="Web-{7893F2D1-0E73-2F9D-9391-9F5F32F56D1A}" dt="2024-05-07T20:36:41.295" v="735" actId="20577"/>
        <pc:sldMkLst>
          <pc:docMk/>
          <pc:sldMk cId="1174036031" sldId="314"/>
        </pc:sldMkLst>
        <pc:spChg chg="mod">
          <ac:chgData name="Meg Teuber" userId="S::mteuber@frostscience.org::4695b3fa-5dc2-4036-9c64-284da0bba438" providerId="AD" clId="Web-{7893F2D1-0E73-2F9D-9391-9F5F32F56D1A}" dt="2024-05-07T20:36:41.295" v="735" actId="20577"/>
          <ac:spMkLst>
            <pc:docMk/>
            <pc:sldMk cId="1174036031" sldId="314"/>
            <ac:spMk id="2" creationId="{87693102-E5AF-6296-0F88-C53E114EF83B}"/>
          </ac:spMkLst>
        </pc:spChg>
      </pc:sldChg>
      <pc:sldChg chg="modSp add replId">
        <pc:chgData name="Meg Teuber" userId="S::mteuber@frostscience.org::4695b3fa-5dc2-4036-9c64-284da0bba438" providerId="AD" clId="Web-{7893F2D1-0E73-2F9D-9391-9F5F32F56D1A}" dt="2024-05-07T19:58:29.970" v="113" actId="20577"/>
        <pc:sldMkLst>
          <pc:docMk/>
          <pc:sldMk cId="2570043254" sldId="315"/>
        </pc:sldMkLst>
        <pc:spChg chg="mod">
          <ac:chgData name="Meg Teuber" userId="S::mteuber@frostscience.org::4695b3fa-5dc2-4036-9c64-284da0bba438" providerId="AD" clId="Web-{7893F2D1-0E73-2F9D-9391-9F5F32F56D1A}" dt="2024-05-07T19:58:29.970" v="113" actId="20577"/>
          <ac:spMkLst>
            <pc:docMk/>
            <pc:sldMk cId="2570043254" sldId="315"/>
            <ac:spMk id="2" creationId="{F247BB56-BB0F-915B-DAE6-D6AAE49AB3E2}"/>
          </ac:spMkLst>
        </pc:spChg>
      </pc:sldChg>
      <pc:sldChg chg="add del replId">
        <pc:chgData name="Meg Teuber" userId="S::mteuber@frostscience.org::4695b3fa-5dc2-4036-9c64-284da0bba438" providerId="AD" clId="Web-{7893F2D1-0E73-2F9D-9391-9F5F32F56D1A}" dt="2024-05-07T20:02:27.139" v="115"/>
        <pc:sldMkLst>
          <pc:docMk/>
          <pc:sldMk cId="2763334970" sldId="316"/>
        </pc:sldMkLst>
      </pc:sldChg>
      <pc:sldChg chg="modSp add replId">
        <pc:chgData name="Meg Teuber" userId="S::mteuber@frostscience.org::4695b3fa-5dc2-4036-9c64-284da0bba438" providerId="AD" clId="Web-{7893F2D1-0E73-2F9D-9391-9F5F32F56D1A}" dt="2024-05-07T20:16:55.969" v="674" actId="20577"/>
        <pc:sldMkLst>
          <pc:docMk/>
          <pc:sldMk cId="3232820269" sldId="316"/>
        </pc:sldMkLst>
        <pc:spChg chg="mod">
          <ac:chgData name="Meg Teuber" userId="S::mteuber@frostscience.org::4695b3fa-5dc2-4036-9c64-284da0bba438" providerId="AD" clId="Web-{7893F2D1-0E73-2F9D-9391-9F5F32F56D1A}" dt="2024-05-07T20:16:55.969" v="674" actId="20577"/>
          <ac:spMkLst>
            <pc:docMk/>
            <pc:sldMk cId="3232820269" sldId="316"/>
            <ac:spMk id="2" creationId="{87693102-E5AF-6296-0F88-C53E114EF83B}"/>
          </ac:spMkLst>
        </pc:spChg>
      </pc:sldChg>
      <pc:sldChg chg="addSp delSp modSp add replId addAnim delAnim modNotes">
        <pc:chgData name="Meg Teuber" userId="S::mteuber@frostscience.org::4695b3fa-5dc2-4036-9c64-284da0bba438" providerId="AD" clId="Web-{7893F2D1-0E73-2F9D-9391-9F5F32F56D1A}" dt="2024-05-07T20:36:25.247" v="725" actId="20577"/>
        <pc:sldMkLst>
          <pc:docMk/>
          <pc:sldMk cId="4148867840" sldId="317"/>
        </pc:sldMkLst>
        <pc:spChg chg="mod">
          <ac:chgData name="Meg Teuber" userId="S::mteuber@frostscience.org::4695b3fa-5dc2-4036-9c64-284da0bba438" providerId="AD" clId="Web-{7893F2D1-0E73-2F9D-9391-9F5F32F56D1A}" dt="2024-05-07T20:36:25.247" v="725" actId="20577"/>
          <ac:spMkLst>
            <pc:docMk/>
            <pc:sldMk cId="4148867840" sldId="317"/>
            <ac:spMk id="2" creationId="{87693102-E5AF-6296-0F88-C53E114EF83B}"/>
          </ac:spMkLst>
        </pc:spChg>
        <pc:spChg chg="add">
          <ac:chgData name="Meg Teuber" userId="S::mteuber@frostscience.org::4695b3fa-5dc2-4036-9c64-284da0bba438" providerId="AD" clId="Web-{7893F2D1-0E73-2F9D-9391-9F5F32F56D1A}" dt="2024-05-07T20:04:15.925" v="162"/>
          <ac:spMkLst>
            <pc:docMk/>
            <pc:sldMk cId="4148867840" sldId="317"/>
            <ac:spMk id="5" creationId="{54BF0E7C-0BD5-61FB-2E83-A72D2DD4A893}"/>
          </ac:spMkLst>
        </pc:spChg>
        <pc:spChg chg="add">
          <ac:chgData name="Meg Teuber" userId="S::mteuber@frostscience.org::4695b3fa-5dc2-4036-9c64-284da0bba438" providerId="AD" clId="Web-{7893F2D1-0E73-2F9D-9391-9F5F32F56D1A}" dt="2024-05-07T20:04:15.940" v="163"/>
          <ac:spMkLst>
            <pc:docMk/>
            <pc:sldMk cId="4148867840" sldId="317"/>
            <ac:spMk id="7" creationId="{5EE4EFC3-3C0E-4559-6F91-61958818B7CE}"/>
          </ac:spMkLst>
        </pc:spChg>
        <pc:spChg chg="add">
          <ac:chgData name="Meg Teuber" userId="S::mteuber@frostscience.org::4695b3fa-5dc2-4036-9c64-284da0bba438" providerId="AD" clId="Web-{7893F2D1-0E73-2F9D-9391-9F5F32F56D1A}" dt="2024-05-07T20:04:15.940" v="164"/>
          <ac:spMkLst>
            <pc:docMk/>
            <pc:sldMk cId="4148867840" sldId="317"/>
            <ac:spMk id="9" creationId="{C8D6A8A6-7B92-104B-A850-870366602CB6}"/>
          </ac:spMkLst>
        </pc:spChg>
        <pc:spChg chg="add">
          <ac:chgData name="Meg Teuber" userId="S::mteuber@frostscience.org::4695b3fa-5dc2-4036-9c64-284da0bba438" providerId="AD" clId="Web-{7893F2D1-0E73-2F9D-9391-9F5F32F56D1A}" dt="2024-05-07T20:04:15.956" v="165"/>
          <ac:spMkLst>
            <pc:docMk/>
            <pc:sldMk cId="4148867840" sldId="317"/>
            <ac:spMk id="11" creationId="{E27772D8-C3D4-10E2-3BB3-B6C9C0015004}"/>
          </ac:spMkLst>
        </pc:spChg>
        <pc:spChg chg="add">
          <ac:chgData name="Meg Teuber" userId="S::mteuber@frostscience.org::4695b3fa-5dc2-4036-9c64-284da0bba438" providerId="AD" clId="Web-{7893F2D1-0E73-2F9D-9391-9F5F32F56D1A}" dt="2024-05-07T20:04:15.971" v="166"/>
          <ac:spMkLst>
            <pc:docMk/>
            <pc:sldMk cId="4148867840" sldId="317"/>
            <ac:spMk id="13" creationId="{715F32B1-83F4-9E33-6D74-6BB3DF95B167}"/>
          </ac:spMkLst>
        </pc:spChg>
        <pc:spChg chg="add">
          <ac:chgData name="Meg Teuber" userId="S::mteuber@frostscience.org::4695b3fa-5dc2-4036-9c64-284da0bba438" providerId="AD" clId="Web-{7893F2D1-0E73-2F9D-9391-9F5F32F56D1A}" dt="2024-05-07T20:04:15.987" v="167"/>
          <ac:spMkLst>
            <pc:docMk/>
            <pc:sldMk cId="4148867840" sldId="317"/>
            <ac:spMk id="15" creationId="{4402BD5D-ACC9-4A7F-4098-D7A886A4C8F6}"/>
          </ac:spMkLst>
        </pc:spChg>
        <pc:spChg chg="add del">
          <ac:chgData name="Meg Teuber" userId="S::mteuber@frostscience.org::4695b3fa-5dc2-4036-9c64-284da0bba438" providerId="AD" clId="Web-{7893F2D1-0E73-2F9D-9391-9F5F32F56D1A}" dt="2024-05-07T20:04:46.191" v="179"/>
          <ac:spMkLst>
            <pc:docMk/>
            <pc:sldMk cId="4148867840" sldId="317"/>
            <ac:spMk id="17" creationId="{F3B4C40C-5420-0F89-0365-7008D4293018}"/>
          </ac:spMkLst>
        </pc:spChg>
        <pc:spChg chg="add del">
          <ac:chgData name="Meg Teuber" userId="S::mteuber@frostscience.org::4695b3fa-5dc2-4036-9c64-284da0bba438" providerId="AD" clId="Web-{7893F2D1-0E73-2F9D-9391-9F5F32F56D1A}" dt="2024-05-07T20:04:46.191" v="178"/>
          <ac:spMkLst>
            <pc:docMk/>
            <pc:sldMk cId="4148867840" sldId="317"/>
            <ac:spMk id="19" creationId="{49BD67A5-8BB6-C7EB-2715-75B1232C9FD3}"/>
          </ac:spMkLst>
        </pc:spChg>
        <pc:spChg chg="add del">
          <ac:chgData name="Meg Teuber" userId="S::mteuber@frostscience.org::4695b3fa-5dc2-4036-9c64-284da0bba438" providerId="AD" clId="Web-{7893F2D1-0E73-2F9D-9391-9F5F32F56D1A}" dt="2024-05-07T20:04:46.191" v="177"/>
          <ac:spMkLst>
            <pc:docMk/>
            <pc:sldMk cId="4148867840" sldId="317"/>
            <ac:spMk id="21" creationId="{FCA4E274-AFDA-7754-3952-16F4E2AB3CB9}"/>
          </ac:spMkLst>
        </pc:spChg>
        <pc:spChg chg="add del">
          <ac:chgData name="Meg Teuber" userId="S::mteuber@frostscience.org::4695b3fa-5dc2-4036-9c64-284da0bba438" providerId="AD" clId="Web-{7893F2D1-0E73-2F9D-9391-9F5F32F56D1A}" dt="2024-05-07T20:04:46.191" v="176"/>
          <ac:spMkLst>
            <pc:docMk/>
            <pc:sldMk cId="4148867840" sldId="317"/>
            <ac:spMk id="23" creationId="{BD38A188-6F7E-5441-C17C-6DD166E78F28}"/>
          </ac:spMkLst>
        </pc:spChg>
        <pc:spChg chg="add del">
          <ac:chgData name="Meg Teuber" userId="S::mteuber@frostscience.org::4695b3fa-5dc2-4036-9c64-284da0bba438" providerId="AD" clId="Web-{7893F2D1-0E73-2F9D-9391-9F5F32F56D1A}" dt="2024-05-07T20:04:46.191" v="175"/>
          <ac:spMkLst>
            <pc:docMk/>
            <pc:sldMk cId="4148867840" sldId="317"/>
            <ac:spMk id="25" creationId="{583FEE48-469C-DBF0-2589-95BB6B7C2E4F}"/>
          </ac:spMkLst>
        </pc:spChg>
        <pc:spChg chg="add del">
          <ac:chgData name="Meg Teuber" userId="S::mteuber@frostscience.org::4695b3fa-5dc2-4036-9c64-284da0bba438" providerId="AD" clId="Web-{7893F2D1-0E73-2F9D-9391-9F5F32F56D1A}" dt="2024-05-07T20:04:46.191" v="174"/>
          <ac:spMkLst>
            <pc:docMk/>
            <pc:sldMk cId="4148867840" sldId="317"/>
            <ac:spMk id="27" creationId="{31EFFE22-AEF7-294D-F1A1-80127C9EC220}"/>
          </ac:spMkLst>
        </pc:spChg>
        <pc:spChg chg="add mod">
          <ac:chgData name="Meg Teuber" userId="S::mteuber@frostscience.org::4695b3fa-5dc2-4036-9c64-284da0bba438" providerId="AD" clId="Web-{7893F2D1-0E73-2F9D-9391-9F5F32F56D1A}" dt="2024-05-07T20:06:15.148" v="270" actId="20577"/>
          <ac:spMkLst>
            <pc:docMk/>
            <pc:sldMk cId="4148867840" sldId="317"/>
            <ac:spMk id="28" creationId="{B419F594-F360-4C66-FE75-BC33C5CDE2A6}"/>
          </ac:spMkLst>
        </pc:spChg>
      </pc:sldChg>
      <pc:sldChg chg="modSp add replId">
        <pc:chgData name="Meg Teuber" userId="S::mteuber@frostscience.org::4695b3fa-5dc2-4036-9c64-284da0bba438" providerId="AD" clId="Web-{7893F2D1-0E73-2F9D-9391-9F5F32F56D1A}" dt="2024-05-07T20:36:00.981" v="713" actId="20577"/>
        <pc:sldMkLst>
          <pc:docMk/>
          <pc:sldMk cId="3986317090" sldId="318"/>
        </pc:sldMkLst>
        <pc:spChg chg="mod">
          <ac:chgData name="Meg Teuber" userId="S::mteuber@frostscience.org::4695b3fa-5dc2-4036-9c64-284da0bba438" providerId="AD" clId="Web-{7893F2D1-0E73-2F9D-9391-9F5F32F56D1A}" dt="2024-05-07T20:36:00.981" v="713" actId="20577"/>
          <ac:spMkLst>
            <pc:docMk/>
            <pc:sldMk cId="3986317090" sldId="318"/>
            <ac:spMk id="2" creationId="{87693102-E5AF-6296-0F88-C53E114EF83B}"/>
          </ac:spMkLst>
        </pc:spChg>
      </pc:sldChg>
      <pc:sldChg chg="addSp modSp add replId addAnim modNotes">
        <pc:chgData name="Meg Teuber" userId="S::mteuber@frostscience.org::4695b3fa-5dc2-4036-9c64-284da0bba438" providerId="AD" clId="Web-{7893F2D1-0E73-2F9D-9391-9F5F32F56D1A}" dt="2024-05-07T20:17:04.516" v="676" actId="20577"/>
        <pc:sldMkLst>
          <pc:docMk/>
          <pc:sldMk cId="1336584778" sldId="319"/>
        </pc:sldMkLst>
        <pc:spChg chg="mod">
          <ac:chgData name="Meg Teuber" userId="S::mteuber@frostscience.org::4695b3fa-5dc2-4036-9c64-284da0bba438" providerId="AD" clId="Web-{7893F2D1-0E73-2F9D-9391-9F5F32F56D1A}" dt="2024-05-07T20:17:04.516" v="676" actId="20577"/>
          <ac:spMkLst>
            <pc:docMk/>
            <pc:sldMk cId="1336584778" sldId="319"/>
            <ac:spMk id="2" creationId="{87693102-E5AF-6296-0F88-C53E114EF83B}"/>
          </ac:spMkLst>
        </pc:spChg>
        <pc:spChg chg="add">
          <ac:chgData name="Meg Teuber" userId="S::mteuber@frostscience.org::4695b3fa-5dc2-4036-9c64-284da0bba438" providerId="AD" clId="Web-{7893F2D1-0E73-2F9D-9391-9F5F32F56D1A}" dt="2024-05-07T20:07:46.823" v="326"/>
          <ac:spMkLst>
            <pc:docMk/>
            <pc:sldMk cId="1336584778" sldId="319"/>
            <ac:spMk id="5" creationId="{A6FB2553-B451-8BB5-F8B6-3E7AD20E25CF}"/>
          </ac:spMkLst>
        </pc:spChg>
        <pc:spChg chg="add">
          <ac:chgData name="Meg Teuber" userId="S::mteuber@frostscience.org::4695b3fa-5dc2-4036-9c64-284da0bba438" providerId="AD" clId="Web-{7893F2D1-0E73-2F9D-9391-9F5F32F56D1A}" dt="2024-05-07T20:07:46.839" v="327"/>
          <ac:spMkLst>
            <pc:docMk/>
            <pc:sldMk cId="1336584778" sldId="319"/>
            <ac:spMk id="7" creationId="{D79340F3-2558-7646-F700-5D3FBD3715D1}"/>
          </ac:spMkLst>
        </pc:spChg>
        <pc:spChg chg="add">
          <ac:chgData name="Meg Teuber" userId="S::mteuber@frostscience.org::4695b3fa-5dc2-4036-9c64-284da0bba438" providerId="AD" clId="Web-{7893F2D1-0E73-2F9D-9391-9F5F32F56D1A}" dt="2024-05-07T20:07:46.854" v="328"/>
          <ac:spMkLst>
            <pc:docMk/>
            <pc:sldMk cId="1336584778" sldId="319"/>
            <ac:spMk id="9" creationId="{7FB00749-CBE3-2517-AE9B-88CB84A5E91B}"/>
          </ac:spMkLst>
        </pc:spChg>
        <pc:spChg chg="add">
          <ac:chgData name="Meg Teuber" userId="S::mteuber@frostscience.org::4695b3fa-5dc2-4036-9c64-284da0bba438" providerId="AD" clId="Web-{7893F2D1-0E73-2F9D-9391-9F5F32F56D1A}" dt="2024-05-07T20:07:46.854" v="329"/>
          <ac:spMkLst>
            <pc:docMk/>
            <pc:sldMk cId="1336584778" sldId="319"/>
            <ac:spMk id="11" creationId="{C74784F5-A23A-F002-8F1E-5DED0EE5B29C}"/>
          </ac:spMkLst>
        </pc:spChg>
        <pc:spChg chg="add">
          <ac:chgData name="Meg Teuber" userId="S::mteuber@frostscience.org::4695b3fa-5dc2-4036-9c64-284da0bba438" providerId="AD" clId="Web-{7893F2D1-0E73-2F9D-9391-9F5F32F56D1A}" dt="2024-05-07T20:07:46.870" v="330"/>
          <ac:spMkLst>
            <pc:docMk/>
            <pc:sldMk cId="1336584778" sldId="319"/>
            <ac:spMk id="13" creationId="{F160A6EA-B29C-A291-512D-456CAE8A3BCB}"/>
          </ac:spMkLst>
        </pc:spChg>
        <pc:spChg chg="add">
          <ac:chgData name="Meg Teuber" userId="S::mteuber@frostscience.org::4695b3fa-5dc2-4036-9c64-284da0bba438" providerId="AD" clId="Web-{7893F2D1-0E73-2F9D-9391-9F5F32F56D1A}" dt="2024-05-07T20:07:46.886" v="331"/>
          <ac:spMkLst>
            <pc:docMk/>
            <pc:sldMk cId="1336584778" sldId="319"/>
            <ac:spMk id="15" creationId="{51B7ADEE-EFE1-8D65-4E45-FDAFAB04A865}"/>
          </ac:spMkLst>
        </pc:spChg>
        <pc:spChg chg="add mod">
          <ac:chgData name="Meg Teuber" userId="S::mteuber@frostscience.org::4695b3fa-5dc2-4036-9c64-284da0bba438" providerId="AD" clId="Web-{7893F2D1-0E73-2F9D-9391-9F5F32F56D1A}" dt="2024-05-07T20:09:16.436" v="412" actId="20577"/>
          <ac:spMkLst>
            <pc:docMk/>
            <pc:sldMk cId="1336584778" sldId="319"/>
            <ac:spMk id="17" creationId="{FC9CB3BC-3DBB-BF2F-495D-55BE4E1C208D}"/>
          </ac:spMkLst>
        </pc:spChg>
      </pc:sldChg>
      <pc:sldChg chg="addSp modSp add replId">
        <pc:chgData name="Meg Teuber" userId="S::mteuber@frostscience.org::4695b3fa-5dc2-4036-9c64-284da0bba438" providerId="AD" clId="Web-{7893F2D1-0E73-2F9D-9391-9F5F32F56D1A}" dt="2024-05-07T20:17:14.641" v="680" actId="20577"/>
        <pc:sldMkLst>
          <pc:docMk/>
          <pc:sldMk cId="925602313" sldId="320"/>
        </pc:sldMkLst>
        <pc:spChg chg="mod">
          <ac:chgData name="Meg Teuber" userId="S::mteuber@frostscience.org::4695b3fa-5dc2-4036-9c64-284da0bba438" providerId="AD" clId="Web-{7893F2D1-0E73-2F9D-9391-9F5F32F56D1A}" dt="2024-05-07T20:17:14.641" v="680" actId="20577"/>
          <ac:spMkLst>
            <pc:docMk/>
            <pc:sldMk cId="925602313" sldId="320"/>
            <ac:spMk id="2" creationId="{87693102-E5AF-6296-0F88-C53E114EF83B}"/>
          </ac:spMkLst>
        </pc:spChg>
        <pc:spChg chg="add">
          <ac:chgData name="Meg Teuber" userId="S::mteuber@frostscience.org::4695b3fa-5dc2-4036-9c64-284da0bba438" providerId="AD" clId="Web-{7893F2D1-0E73-2F9D-9391-9F5F32F56D1A}" dt="2024-05-07T20:09:21.217" v="413"/>
          <ac:spMkLst>
            <pc:docMk/>
            <pc:sldMk cId="925602313" sldId="320"/>
            <ac:spMk id="6" creationId="{A450BCEA-07AE-5FA2-B386-E71729483091}"/>
          </ac:spMkLst>
        </pc:spChg>
      </pc:sldChg>
      <pc:sldChg chg="delSp modSp add replId delAnim modNotes">
        <pc:chgData name="Meg Teuber" userId="S::mteuber@frostscience.org::4695b3fa-5dc2-4036-9c64-284da0bba438" providerId="AD" clId="Web-{7893F2D1-0E73-2F9D-9391-9F5F32F56D1A}" dt="2024-05-07T20:17:10.141" v="678" actId="20577"/>
        <pc:sldMkLst>
          <pc:docMk/>
          <pc:sldMk cId="3835829844" sldId="321"/>
        </pc:sldMkLst>
        <pc:spChg chg="mod">
          <ac:chgData name="Meg Teuber" userId="S::mteuber@frostscience.org::4695b3fa-5dc2-4036-9c64-284da0bba438" providerId="AD" clId="Web-{7893F2D1-0E73-2F9D-9391-9F5F32F56D1A}" dt="2024-05-07T20:17:10.141" v="678" actId="20577"/>
          <ac:spMkLst>
            <pc:docMk/>
            <pc:sldMk cId="3835829844" sldId="321"/>
            <ac:spMk id="2" creationId="{87693102-E5AF-6296-0F88-C53E114EF83B}"/>
          </ac:spMkLst>
        </pc:spChg>
        <pc:spChg chg="del">
          <ac:chgData name="Meg Teuber" userId="S::mteuber@frostscience.org::4695b3fa-5dc2-4036-9c64-284da0bba438" providerId="AD" clId="Web-{7893F2D1-0E73-2F9D-9391-9F5F32F56D1A}" dt="2024-05-07T20:11:43.223" v="546"/>
          <ac:spMkLst>
            <pc:docMk/>
            <pc:sldMk cId="3835829844" sldId="321"/>
            <ac:spMk id="5" creationId="{A6FB2553-B451-8BB5-F8B6-3E7AD20E25CF}"/>
          </ac:spMkLst>
        </pc:spChg>
        <pc:spChg chg="del">
          <ac:chgData name="Meg Teuber" userId="S::mteuber@frostscience.org::4695b3fa-5dc2-4036-9c64-284da0bba438" providerId="AD" clId="Web-{7893F2D1-0E73-2F9D-9391-9F5F32F56D1A}" dt="2024-05-07T20:11:43.223" v="545"/>
          <ac:spMkLst>
            <pc:docMk/>
            <pc:sldMk cId="3835829844" sldId="321"/>
            <ac:spMk id="7" creationId="{D79340F3-2558-7646-F700-5D3FBD3715D1}"/>
          </ac:spMkLst>
        </pc:spChg>
        <pc:spChg chg="del">
          <ac:chgData name="Meg Teuber" userId="S::mteuber@frostscience.org::4695b3fa-5dc2-4036-9c64-284da0bba438" providerId="AD" clId="Web-{7893F2D1-0E73-2F9D-9391-9F5F32F56D1A}" dt="2024-05-07T20:11:43.223" v="544"/>
          <ac:spMkLst>
            <pc:docMk/>
            <pc:sldMk cId="3835829844" sldId="321"/>
            <ac:spMk id="9" creationId="{7FB00749-CBE3-2517-AE9B-88CB84A5E91B}"/>
          </ac:spMkLst>
        </pc:spChg>
        <pc:spChg chg="del">
          <ac:chgData name="Meg Teuber" userId="S::mteuber@frostscience.org::4695b3fa-5dc2-4036-9c64-284da0bba438" providerId="AD" clId="Web-{7893F2D1-0E73-2F9D-9391-9F5F32F56D1A}" dt="2024-05-07T20:11:43.223" v="543"/>
          <ac:spMkLst>
            <pc:docMk/>
            <pc:sldMk cId="3835829844" sldId="321"/>
            <ac:spMk id="11" creationId="{C74784F5-A23A-F002-8F1E-5DED0EE5B29C}"/>
          </ac:spMkLst>
        </pc:spChg>
        <pc:spChg chg="del">
          <ac:chgData name="Meg Teuber" userId="S::mteuber@frostscience.org::4695b3fa-5dc2-4036-9c64-284da0bba438" providerId="AD" clId="Web-{7893F2D1-0E73-2F9D-9391-9F5F32F56D1A}" dt="2024-05-07T20:11:43.223" v="542"/>
          <ac:spMkLst>
            <pc:docMk/>
            <pc:sldMk cId="3835829844" sldId="321"/>
            <ac:spMk id="13" creationId="{F160A6EA-B29C-A291-512D-456CAE8A3BCB}"/>
          </ac:spMkLst>
        </pc:spChg>
        <pc:spChg chg="del">
          <ac:chgData name="Meg Teuber" userId="S::mteuber@frostscience.org::4695b3fa-5dc2-4036-9c64-284da0bba438" providerId="AD" clId="Web-{7893F2D1-0E73-2F9D-9391-9F5F32F56D1A}" dt="2024-05-07T20:11:43.223" v="541"/>
          <ac:spMkLst>
            <pc:docMk/>
            <pc:sldMk cId="3835829844" sldId="321"/>
            <ac:spMk id="15" creationId="{51B7ADEE-EFE1-8D65-4E45-FDAFAB04A865}"/>
          </ac:spMkLst>
        </pc:spChg>
        <pc:spChg chg="mod">
          <ac:chgData name="Meg Teuber" userId="S::mteuber@frostscience.org::4695b3fa-5dc2-4036-9c64-284da0bba438" providerId="AD" clId="Web-{7893F2D1-0E73-2F9D-9391-9F5F32F56D1A}" dt="2024-05-07T20:13:03.788" v="628" actId="20577"/>
          <ac:spMkLst>
            <pc:docMk/>
            <pc:sldMk cId="3835829844" sldId="321"/>
            <ac:spMk id="17" creationId="{FC9CB3BC-3DBB-BF2F-495D-55BE4E1C208D}"/>
          </ac:spMkLst>
        </pc:spChg>
      </pc:sldChg>
      <pc:sldChg chg="delSp modSp add replId delAnim modNotes">
        <pc:chgData name="Meg Teuber" userId="S::mteuber@frostscience.org::4695b3fa-5dc2-4036-9c64-284da0bba438" providerId="AD" clId="Web-{7893F2D1-0E73-2F9D-9391-9F5F32F56D1A}" dt="2024-05-07T20:17:19.048" v="682" actId="20577"/>
        <pc:sldMkLst>
          <pc:docMk/>
          <pc:sldMk cId="3495031263" sldId="322"/>
        </pc:sldMkLst>
        <pc:spChg chg="mod">
          <ac:chgData name="Meg Teuber" userId="S::mteuber@frostscience.org::4695b3fa-5dc2-4036-9c64-284da0bba438" providerId="AD" clId="Web-{7893F2D1-0E73-2F9D-9391-9F5F32F56D1A}" dt="2024-05-07T20:17:19.048" v="682" actId="20577"/>
          <ac:spMkLst>
            <pc:docMk/>
            <pc:sldMk cId="3495031263" sldId="322"/>
            <ac:spMk id="2" creationId="{87693102-E5AF-6296-0F88-C53E114EF83B}"/>
          </ac:spMkLst>
        </pc:spChg>
        <pc:spChg chg="del">
          <ac:chgData name="Meg Teuber" userId="S::mteuber@frostscience.org::4695b3fa-5dc2-4036-9c64-284da0bba438" providerId="AD" clId="Web-{7893F2D1-0E73-2F9D-9391-9F5F32F56D1A}" dt="2024-05-07T20:11:52.926" v="554"/>
          <ac:spMkLst>
            <pc:docMk/>
            <pc:sldMk cId="3495031263" sldId="322"/>
            <ac:spMk id="5" creationId="{A6FB2553-B451-8BB5-F8B6-3E7AD20E25CF}"/>
          </ac:spMkLst>
        </pc:spChg>
        <pc:spChg chg="del">
          <ac:chgData name="Meg Teuber" userId="S::mteuber@frostscience.org::4695b3fa-5dc2-4036-9c64-284da0bba438" providerId="AD" clId="Web-{7893F2D1-0E73-2F9D-9391-9F5F32F56D1A}" dt="2024-05-07T20:11:52.926" v="553"/>
          <ac:spMkLst>
            <pc:docMk/>
            <pc:sldMk cId="3495031263" sldId="322"/>
            <ac:spMk id="7" creationId="{D79340F3-2558-7646-F700-5D3FBD3715D1}"/>
          </ac:spMkLst>
        </pc:spChg>
        <pc:spChg chg="del">
          <ac:chgData name="Meg Teuber" userId="S::mteuber@frostscience.org::4695b3fa-5dc2-4036-9c64-284da0bba438" providerId="AD" clId="Web-{7893F2D1-0E73-2F9D-9391-9F5F32F56D1A}" dt="2024-05-07T20:11:52.926" v="552"/>
          <ac:spMkLst>
            <pc:docMk/>
            <pc:sldMk cId="3495031263" sldId="322"/>
            <ac:spMk id="9" creationId="{7FB00749-CBE3-2517-AE9B-88CB84A5E91B}"/>
          </ac:spMkLst>
        </pc:spChg>
        <pc:spChg chg="del">
          <ac:chgData name="Meg Teuber" userId="S::mteuber@frostscience.org::4695b3fa-5dc2-4036-9c64-284da0bba438" providerId="AD" clId="Web-{7893F2D1-0E73-2F9D-9391-9F5F32F56D1A}" dt="2024-05-07T20:11:52.911" v="551"/>
          <ac:spMkLst>
            <pc:docMk/>
            <pc:sldMk cId="3495031263" sldId="322"/>
            <ac:spMk id="11" creationId="{C74784F5-A23A-F002-8F1E-5DED0EE5B29C}"/>
          </ac:spMkLst>
        </pc:spChg>
        <pc:spChg chg="del">
          <ac:chgData name="Meg Teuber" userId="S::mteuber@frostscience.org::4695b3fa-5dc2-4036-9c64-284da0bba438" providerId="AD" clId="Web-{7893F2D1-0E73-2F9D-9391-9F5F32F56D1A}" dt="2024-05-07T20:11:52.911" v="550"/>
          <ac:spMkLst>
            <pc:docMk/>
            <pc:sldMk cId="3495031263" sldId="322"/>
            <ac:spMk id="13" creationId="{F160A6EA-B29C-A291-512D-456CAE8A3BCB}"/>
          </ac:spMkLst>
        </pc:spChg>
        <pc:spChg chg="del">
          <ac:chgData name="Meg Teuber" userId="S::mteuber@frostscience.org::4695b3fa-5dc2-4036-9c64-284da0bba438" providerId="AD" clId="Web-{7893F2D1-0E73-2F9D-9391-9F5F32F56D1A}" dt="2024-05-07T20:11:52.911" v="549"/>
          <ac:spMkLst>
            <pc:docMk/>
            <pc:sldMk cId="3495031263" sldId="322"/>
            <ac:spMk id="15" creationId="{51B7ADEE-EFE1-8D65-4E45-FDAFAB04A865}"/>
          </ac:spMkLst>
        </pc:spChg>
        <pc:spChg chg="mod">
          <ac:chgData name="Meg Teuber" userId="S::mteuber@frostscience.org::4695b3fa-5dc2-4036-9c64-284da0bba438" providerId="AD" clId="Web-{7893F2D1-0E73-2F9D-9391-9F5F32F56D1A}" dt="2024-05-07T20:12:56.741" v="626" actId="20577"/>
          <ac:spMkLst>
            <pc:docMk/>
            <pc:sldMk cId="3495031263" sldId="322"/>
            <ac:spMk id="17" creationId="{FC9CB3BC-3DBB-BF2F-495D-55BE4E1C208D}"/>
          </ac:spMkLst>
        </pc:spChg>
      </pc:sldChg>
      <pc:sldChg chg="delSp modSp add replId">
        <pc:chgData name="Meg Teuber" userId="S::mteuber@frostscience.org::4695b3fa-5dc2-4036-9c64-284da0bba438" providerId="AD" clId="Web-{7893F2D1-0E73-2F9D-9391-9F5F32F56D1A}" dt="2024-05-07T20:36:30.263" v="727" actId="20577"/>
        <pc:sldMkLst>
          <pc:docMk/>
          <pc:sldMk cId="4058253910" sldId="323"/>
        </pc:sldMkLst>
        <pc:spChg chg="mod">
          <ac:chgData name="Meg Teuber" userId="S::mteuber@frostscience.org::4695b3fa-5dc2-4036-9c64-284da0bba438" providerId="AD" clId="Web-{7893F2D1-0E73-2F9D-9391-9F5F32F56D1A}" dt="2024-05-07T20:36:30.263" v="727" actId="20577"/>
          <ac:spMkLst>
            <pc:docMk/>
            <pc:sldMk cId="4058253910" sldId="323"/>
            <ac:spMk id="2" creationId="{87693102-E5AF-6296-0F88-C53E114EF83B}"/>
          </ac:spMkLst>
        </pc:spChg>
        <pc:spChg chg="del">
          <ac:chgData name="Meg Teuber" userId="S::mteuber@frostscience.org::4695b3fa-5dc2-4036-9c64-284da0bba438" providerId="AD" clId="Web-{7893F2D1-0E73-2F9D-9391-9F5F32F56D1A}" dt="2024-05-07T20:12:15.458" v="571"/>
          <ac:spMkLst>
            <pc:docMk/>
            <pc:sldMk cId="4058253910" sldId="323"/>
            <ac:spMk id="17" creationId="{FC9CB3BC-3DBB-BF2F-495D-55BE4E1C208D}"/>
          </ac:spMkLst>
        </pc:spChg>
      </pc:sldChg>
      <pc:sldChg chg="modSp add replId">
        <pc:chgData name="Meg Teuber" userId="S::mteuber@frostscience.org::4695b3fa-5dc2-4036-9c64-284da0bba438" providerId="AD" clId="Web-{7893F2D1-0E73-2F9D-9391-9F5F32F56D1A}" dt="2024-05-07T20:35:51.590" v="706" actId="20577"/>
        <pc:sldMkLst>
          <pc:docMk/>
          <pc:sldMk cId="2988668276" sldId="324"/>
        </pc:sldMkLst>
        <pc:spChg chg="mod">
          <ac:chgData name="Meg Teuber" userId="S::mteuber@frostscience.org::4695b3fa-5dc2-4036-9c64-284da0bba438" providerId="AD" clId="Web-{7893F2D1-0E73-2F9D-9391-9F5F32F56D1A}" dt="2024-05-07T20:35:51.590" v="706" actId="20577"/>
          <ac:spMkLst>
            <pc:docMk/>
            <pc:sldMk cId="2988668276" sldId="324"/>
            <ac:spMk id="2" creationId="{87693102-E5AF-6296-0F88-C53E114EF83B}"/>
          </ac:spMkLst>
        </pc:spChg>
      </pc:sldChg>
    </pc:docChg>
  </pc:docChgLst>
  <pc:docChgLst>
    <pc:chgData name="Meg Teuber" userId="S::mteuber@frostscience.org::4695b3fa-5dc2-4036-9c64-284da0bba438" providerId="AD" clId="Web-{1CE7DC35-EB6F-C159-83F5-7C9F9F5C9736}"/>
    <pc:docChg chg="addSld delSld modSld addMainMaster delMainMaster">
      <pc:chgData name="Meg Teuber" userId="S::mteuber@frostscience.org::4695b3fa-5dc2-4036-9c64-284da0bba438" providerId="AD" clId="Web-{1CE7DC35-EB6F-C159-83F5-7C9F9F5C9736}" dt="2024-05-06T20:29:23.641" v="40"/>
      <pc:docMkLst>
        <pc:docMk/>
      </pc:docMkLst>
      <pc:sldChg chg="addSp delSp modSp mod setBg modClrScheme chgLayout">
        <pc:chgData name="Meg Teuber" userId="S::mteuber@frostscience.org::4695b3fa-5dc2-4036-9c64-284da0bba438" providerId="AD" clId="Web-{1CE7DC35-EB6F-C159-83F5-7C9F9F5C9736}" dt="2024-05-06T20:29:23.641" v="40"/>
        <pc:sldMkLst>
          <pc:docMk/>
          <pc:sldMk cId="109857222" sldId="256"/>
        </pc:sldMkLst>
        <pc:spChg chg="mod">
          <ac:chgData name="Meg Teuber" userId="S::mteuber@frostscience.org::4695b3fa-5dc2-4036-9c64-284da0bba438" providerId="AD" clId="Web-{1CE7DC35-EB6F-C159-83F5-7C9F9F5C9736}" dt="2024-05-06T20:29:23.641" v="40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Meg Teuber" userId="S::mteuber@frostscience.org::4695b3fa-5dc2-4036-9c64-284da0bba438" providerId="AD" clId="Web-{1CE7DC35-EB6F-C159-83F5-7C9F9F5C9736}" dt="2024-05-06T20:29:23.641" v="40"/>
          <ac:spMkLst>
            <pc:docMk/>
            <pc:sldMk cId="109857222" sldId="256"/>
            <ac:spMk id="3" creationId="{00000000-0000-0000-0000-000000000000}"/>
          </ac:spMkLst>
        </pc:spChg>
        <pc:spChg chg="add del">
          <ac:chgData name="Meg Teuber" userId="S::mteuber@frostscience.org::4695b3fa-5dc2-4036-9c64-284da0bba438" providerId="AD" clId="Web-{1CE7DC35-EB6F-C159-83F5-7C9F9F5C9736}" dt="2024-05-06T20:29:03.452" v="38"/>
          <ac:spMkLst>
            <pc:docMk/>
            <pc:sldMk cId="109857222" sldId="256"/>
            <ac:spMk id="6" creationId="{13B6DAC6-0186-4D62-AD69-90B9C0411EA3}"/>
          </ac:spMkLst>
        </pc:spChg>
        <pc:spChg chg="add del">
          <ac:chgData name="Meg Teuber" userId="S::mteuber@frostscience.org::4695b3fa-5dc2-4036-9c64-284da0bba438" providerId="AD" clId="Web-{1CE7DC35-EB6F-C159-83F5-7C9F9F5C9736}" dt="2024-05-06T20:29:03.452" v="38"/>
          <ac:spMkLst>
            <pc:docMk/>
            <pc:sldMk cId="109857222" sldId="256"/>
            <ac:spMk id="7" creationId="{BA6285CA-6AFA-4F27-AFB5-1B32CDE09B1A}"/>
          </ac:spMkLst>
        </pc:spChg>
        <pc:spChg chg="add del">
          <ac:chgData name="Meg Teuber" userId="S::mteuber@frostscience.org::4695b3fa-5dc2-4036-9c64-284da0bba438" providerId="AD" clId="Web-{1CE7DC35-EB6F-C159-83F5-7C9F9F5C9736}" dt="2024-05-06T20:29:03.452" v="38"/>
          <ac:spMkLst>
            <pc:docMk/>
            <pc:sldMk cId="109857222" sldId="256"/>
            <ac:spMk id="8" creationId="{94D786EB-944C-47D5-B631-899F4029B02E}"/>
          </ac:spMkLst>
        </pc:spChg>
        <pc:spChg chg="add del">
          <ac:chgData name="Meg Teuber" userId="S::mteuber@frostscience.org::4695b3fa-5dc2-4036-9c64-284da0bba438" providerId="AD" clId="Web-{1CE7DC35-EB6F-C159-83F5-7C9F9F5C9736}" dt="2024-05-06T20:27:59.278" v="34"/>
          <ac:spMkLst>
            <pc:docMk/>
            <pc:sldMk cId="109857222" sldId="256"/>
            <ac:spMk id="9" creationId="{5DCB5928-DC7D-4612-9922-441966E15627}"/>
          </ac:spMkLst>
        </pc:spChg>
        <pc:spChg chg="add del">
          <ac:chgData name="Meg Teuber" userId="S::mteuber@frostscience.org::4695b3fa-5dc2-4036-9c64-284da0bba438" providerId="AD" clId="Web-{1CE7DC35-EB6F-C159-83F5-7C9F9F5C9736}" dt="2024-05-06T20:29:03.452" v="38"/>
          <ac:spMkLst>
            <pc:docMk/>
            <pc:sldMk cId="109857222" sldId="256"/>
            <ac:spMk id="10" creationId="{41FB6F01-9581-4ED4-833E-048E9F3C8BEA}"/>
          </ac:spMkLst>
        </pc:spChg>
        <pc:spChg chg="add del">
          <ac:chgData name="Meg Teuber" userId="S::mteuber@frostscience.org::4695b3fa-5dc2-4036-9c64-284da0bba438" providerId="AD" clId="Web-{1CE7DC35-EB6F-C159-83F5-7C9F9F5C9736}" dt="2024-05-06T20:27:59.278" v="34"/>
          <ac:spMkLst>
            <pc:docMk/>
            <pc:sldMk cId="109857222" sldId="256"/>
            <ac:spMk id="11" creationId="{682C1161-1736-45EC-99B7-33F3CAE9D517}"/>
          </ac:spMkLst>
        </pc:spChg>
        <pc:spChg chg="add del">
          <ac:chgData name="Meg Teuber" userId="S::mteuber@frostscience.org::4695b3fa-5dc2-4036-9c64-284da0bba438" providerId="AD" clId="Web-{1CE7DC35-EB6F-C159-83F5-7C9F9F5C9736}" dt="2024-05-06T20:27:59.278" v="34"/>
          <ac:spMkLst>
            <pc:docMk/>
            <pc:sldMk cId="109857222" sldId="256"/>
            <ac:spMk id="13" creationId="{84D4DDB8-B68F-45B0-9F62-C4279996F672}"/>
          </ac:spMkLst>
        </pc:spChg>
        <pc:spChg chg="add">
          <ac:chgData name="Meg Teuber" userId="S::mteuber@frostscience.org::4695b3fa-5dc2-4036-9c64-284da0bba438" providerId="AD" clId="Web-{1CE7DC35-EB6F-C159-83F5-7C9F9F5C9736}" dt="2024-05-06T20:29:23.641" v="40"/>
          <ac:spMkLst>
            <pc:docMk/>
            <pc:sldMk cId="109857222" sldId="256"/>
            <ac:spMk id="14" creationId="{3C54F4CE-85F0-46ED-80DA-9518C9251AD1}"/>
          </ac:spMkLst>
        </pc:spChg>
        <pc:spChg chg="add del">
          <ac:chgData name="Meg Teuber" userId="S::mteuber@frostscience.org::4695b3fa-5dc2-4036-9c64-284da0bba438" providerId="AD" clId="Web-{1CE7DC35-EB6F-C159-83F5-7C9F9F5C9736}" dt="2024-05-06T20:27:59.278" v="34"/>
          <ac:spMkLst>
            <pc:docMk/>
            <pc:sldMk cId="109857222" sldId="256"/>
            <ac:spMk id="15" creationId="{AF2F604E-43BE-4DC3-B983-E071523364F8}"/>
          </ac:spMkLst>
        </pc:spChg>
        <pc:spChg chg="add">
          <ac:chgData name="Meg Teuber" userId="S::mteuber@frostscience.org::4695b3fa-5dc2-4036-9c64-284da0bba438" providerId="AD" clId="Web-{1CE7DC35-EB6F-C159-83F5-7C9F9F5C9736}" dt="2024-05-06T20:29:23.641" v="40"/>
          <ac:spMkLst>
            <pc:docMk/>
            <pc:sldMk cId="109857222" sldId="256"/>
            <ac:spMk id="16" creationId="{DADD1FCA-8ACB-4958-81DD-4CDD6D3E1921}"/>
          </ac:spMkLst>
        </pc:spChg>
        <pc:spChg chg="add del">
          <ac:chgData name="Meg Teuber" userId="S::mteuber@frostscience.org::4695b3fa-5dc2-4036-9c64-284da0bba438" providerId="AD" clId="Web-{1CE7DC35-EB6F-C159-83F5-7C9F9F5C9736}" dt="2024-05-06T20:27:59.278" v="34"/>
          <ac:spMkLst>
            <pc:docMk/>
            <pc:sldMk cId="109857222" sldId="256"/>
            <ac:spMk id="17" creationId="{08C9B587-E65E-4B52-B37C-ABEBB6E87928}"/>
          </ac:spMkLst>
        </pc:spChg>
        <pc:grpChg chg="add del">
          <ac:chgData name="Meg Teuber" userId="S::mteuber@frostscience.org::4695b3fa-5dc2-4036-9c64-284da0bba438" providerId="AD" clId="Web-{1CE7DC35-EB6F-C159-83F5-7C9F9F5C9736}" dt="2024-05-06T20:29:03.452" v="38"/>
          <ac:grpSpMkLst>
            <pc:docMk/>
            <pc:sldMk cId="109857222" sldId="256"/>
            <ac:grpSpMk id="12" creationId="{91108A0F-8C78-4294-B028-9F09581FC0A3}"/>
          </ac:grpSpMkLst>
        </pc:grpChg>
        <pc:picChg chg="add mod">
          <ac:chgData name="Meg Teuber" userId="S::mteuber@frostscience.org::4695b3fa-5dc2-4036-9c64-284da0bba438" providerId="AD" clId="Web-{1CE7DC35-EB6F-C159-83F5-7C9F9F5C9736}" dt="2024-05-06T20:29:23.641" v="40"/>
          <ac:picMkLst>
            <pc:docMk/>
            <pc:sldMk cId="109857222" sldId="256"/>
            <ac:picMk id="4" creationId="{DDD35996-39F1-EDEF-90B2-6547C45E007D}"/>
          </ac:picMkLst>
        </pc:picChg>
      </pc:sldChg>
      <pc:sldChg chg="new del mod setBg">
        <pc:chgData name="Meg Teuber" userId="S::mteuber@frostscience.org::4695b3fa-5dc2-4036-9c64-284da0bba438" providerId="AD" clId="Web-{1CE7DC35-EB6F-C159-83F5-7C9F9F5C9736}" dt="2024-05-06T20:27:58.309" v="33"/>
        <pc:sldMkLst>
          <pc:docMk/>
          <pc:sldMk cId="283708750" sldId="257"/>
        </pc:sldMkLst>
      </pc:sldChg>
      <pc:sldChg chg="new">
        <pc:chgData name="Meg Teuber" userId="S::mteuber@frostscience.org::4695b3fa-5dc2-4036-9c64-284da0bba438" providerId="AD" clId="Web-{1CE7DC35-EB6F-C159-83F5-7C9F9F5C9736}" dt="2024-05-06T20:29:08.500" v="39"/>
        <pc:sldMkLst>
          <pc:docMk/>
          <pc:sldMk cId="1297760164" sldId="257"/>
        </pc:sldMkLst>
      </pc:sldChg>
      <pc:sldChg chg="new del">
        <pc:chgData name="Meg Teuber" userId="S::mteuber@frostscience.org::4695b3fa-5dc2-4036-9c64-284da0bba438" providerId="AD" clId="Web-{1CE7DC35-EB6F-C159-83F5-7C9F9F5C9736}" dt="2024-05-06T20:29:01.156" v="37"/>
        <pc:sldMkLst>
          <pc:docMk/>
          <pc:sldMk cId="2414073647" sldId="257"/>
        </pc:sldMkLst>
      </pc:sldChg>
      <pc:sldMasterChg chg="add del addSldLayout delSldLayout">
        <pc:chgData name="Meg Teuber" userId="S::mteuber@frostscience.org::4695b3fa-5dc2-4036-9c64-284da0bba438" providerId="AD" clId="Web-{1CE7DC35-EB6F-C159-83F5-7C9F9F5C9736}" dt="2024-05-06T20:29:03.452" v="38"/>
        <pc:sldMasterMkLst>
          <pc:docMk/>
          <pc:sldMasterMk cId="2460954070" sldId="2147483660"/>
        </pc:sldMasterMkLst>
        <pc:sldLayoutChg chg="add del">
          <pc:chgData name="Meg Teuber" userId="S::mteuber@frostscience.org::4695b3fa-5dc2-4036-9c64-284da0bba438" providerId="AD" clId="Web-{1CE7DC35-EB6F-C159-83F5-7C9F9F5C9736}" dt="2024-05-06T20:29:03.452" v="38"/>
          <pc:sldLayoutMkLst>
            <pc:docMk/>
            <pc:sldMasterMk cId="2460954070" sldId="2147483660"/>
            <pc:sldLayoutMk cId="2385387890" sldId="2147483661"/>
          </pc:sldLayoutMkLst>
        </pc:sldLayoutChg>
        <pc:sldLayoutChg chg="add del">
          <pc:chgData name="Meg Teuber" userId="S::mteuber@frostscience.org::4695b3fa-5dc2-4036-9c64-284da0bba438" providerId="AD" clId="Web-{1CE7DC35-EB6F-C159-83F5-7C9F9F5C9736}" dt="2024-05-06T20:29:03.452" v="38"/>
          <pc:sldLayoutMkLst>
            <pc:docMk/>
            <pc:sldMasterMk cId="2460954070" sldId="2147483660"/>
            <pc:sldLayoutMk cId="949138452" sldId="2147483662"/>
          </pc:sldLayoutMkLst>
        </pc:sldLayoutChg>
        <pc:sldLayoutChg chg="add del">
          <pc:chgData name="Meg Teuber" userId="S::mteuber@frostscience.org::4695b3fa-5dc2-4036-9c64-284da0bba438" providerId="AD" clId="Web-{1CE7DC35-EB6F-C159-83F5-7C9F9F5C9736}" dt="2024-05-06T20:29:03.452" v="38"/>
          <pc:sldLayoutMkLst>
            <pc:docMk/>
            <pc:sldMasterMk cId="2460954070" sldId="2147483660"/>
            <pc:sldLayoutMk cId="2591524520" sldId="2147483663"/>
          </pc:sldLayoutMkLst>
        </pc:sldLayoutChg>
        <pc:sldLayoutChg chg="add del">
          <pc:chgData name="Meg Teuber" userId="S::mteuber@frostscience.org::4695b3fa-5dc2-4036-9c64-284da0bba438" providerId="AD" clId="Web-{1CE7DC35-EB6F-C159-83F5-7C9F9F5C9736}" dt="2024-05-06T20:29:03.452" v="38"/>
          <pc:sldLayoutMkLst>
            <pc:docMk/>
            <pc:sldMasterMk cId="2460954070" sldId="2147483660"/>
            <pc:sldLayoutMk cId="1203092039" sldId="2147483664"/>
          </pc:sldLayoutMkLst>
        </pc:sldLayoutChg>
        <pc:sldLayoutChg chg="add del">
          <pc:chgData name="Meg Teuber" userId="S::mteuber@frostscience.org::4695b3fa-5dc2-4036-9c64-284da0bba438" providerId="AD" clId="Web-{1CE7DC35-EB6F-C159-83F5-7C9F9F5C9736}" dt="2024-05-06T20:29:03.452" v="38"/>
          <pc:sldLayoutMkLst>
            <pc:docMk/>
            <pc:sldMasterMk cId="2460954070" sldId="2147483660"/>
            <pc:sldLayoutMk cId="3733172339" sldId="2147483665"/>
          </pc:sldLayoutMkLst>
        </pc:sldLayoutChg>
        <pc:sldLayoutChg chg="add del">
          <pc:chgData name="Meg Teuber" userId="S::mteuber@frostscience.org::4695b3fa-5dc2-4036-9c64-284da0bba438" providerId="AD" clId="Web-{1CE7DC35-EB6F-C159-83F5-7C9F9F5C9736}" dt="2024-05-06T20:29:03.452" v="38"/>
          <pc:sldLayoutMkLst>
            <pc:docMk/>
            <pc:sldMasterMk cId="2460954070" sldId="2147483660"/>
            <pc:sldLayoutMk cId="3210312558" sldId="2147483666"/>
          </pc:sldLayoutMkLst>
        </pc:sldLayoutChg>
        <pc:sldLayoutChg chg="add del">
          <pc:chgData name="Meg Teuber" userId="S::mteuber@frostscience.org::4695b3fa-5dc2-4036-9c64-284da0bba438" providerId="AD" clId="Web-{1CE7DC35-EB6F-C159-83F5-7C9F9F5C9736}" dt="2024-05-06T20:29:03.452" v="38"/>
          <pc:sldLayoutMkLst>
            <pc:docMk/>
            <pc:sldMasterMk cId="2460954070" sldId="2147483660"/>
            <pc:sldLayoutMk cId="3146388984" sldId="2147483667"/>
          </pc:sldLayoutMkLst>
        </pc:sldLayoutChg>
        <pc:sldLayoutChg chg="add del">
          <pc:chgData name="Meg Teuber" userId="S::mteuber@frostscience.org::4695b3fa-5dc2-4036-9c64-284da0bba438" providerId="AD" clId="Web-{1CE7DC35-EB6F-C159-83F5-7C9F9F5C9736}" dt="2024-05-06T20:29:03.452" v="38"/>
          <pc:sldLayoutMkLst>
            <pc:docMk/>
            <pc:sldMasterMk cId="2460954070" sldId="2147483660"/>
            <pc:sldLayoutMk cId="3171841454" sldId="2147483668"/>
          </pc:sldLayoutMkLst>
        </pc:sldLayoutChg>
        <pc:sldLayoutChg chg="add del">
          <pc:chgData name="Meg Teuber" userId="S::mteuber@frostscience.org::4695b3fa-5dc2-4036-9c64-284da0bba438" providerId="AD" clId="Web-{1CE7DC35-EB6F-C159-83F5-7C9F9F5C9736}" dt="2024-05-06T20:29:03.452" v="38"/>
          <pc:sldLayoutMkLst>
            <pc:docMk/>
            <pc:sldMasterMk cId="2460954070" sldId="2147483660"/>
            <pc:sldLayoutMk cId="1718958274" sldId="2147483669"/>
          </pc:sldLayoutMkLst>
        </pc:sldLayoutChg>
        <pc:sldLayoutChg chg="add del">
          <pc:chgData name="Meg Teuber" userId="S::mteuber@frostscience.org::4695b3fa-5dc2-4036-9c64-284da0bba438" providerId="AD" clId="Web-{1CE7DC35-EB6F-C159-83F5-7C9F9F5C9736}" dt="2024-05-06T20:29:03.452" v="38"/>
          <pc:sldLayoutMkLst>
            <pc:docMk/>
            <pc:sldMasterMk cId="2460954070" sldId="2147483660"/>
            <pc:sldLayoutMk cId="2202905451" sldId="2147483670"/>
          </pc:sldLayoutMkLst>
        </pc:sldLayoutChg>
        <pc:sldLayoutChg chg="add del">
          <pc:chgData name="Meg Teuber" userId="S::mteuber@frostscience.org::4695b3fa-5dc2-4036-9c64-284da0bba438" providerId="AD" clId="Web-{1CE7DC35-EB6F-C159-83F5-7C9F9F5C9736}" dt="2024-05-06T20:29:03.452" v="38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del replId addSldLayout delSldLayout">
        <pc:chgData name="Meg Teuber" userId="S::mteuber@frostscience.org::4695b3fa-5dc2-4036-9c64-284da0bba438" providerId="AD" clId="Web-{1CE7DC35-EB6F-C159-83F5-7C9F9F5C9736}" dt="2024-05-06T20:29:03.452" v="38"/>
        <pc:sldMasterMkLst>
          <pc:docMk/>
          <pc:sldMasterMk cId="958317817" sldId="2147483672"/>
        </pc:sldMasterMkLst>
        <pc:sldLayoutChg chg="add del">
          <pc:chgData name="Meg Teuber" userId="S::mteuber@frostscience.org::4695b3fa-5dc2-4036-9c64-284da0bba438" providerId="AD" clId="Web-{1CE7DC35-EB6F-C159-83F5-7C9F9F5C9736}" dt="2024-05-06T20:29:03.452" v="38"/>
          <pc:sldLayoutMkLst>
            <pc:docMk/>
            <pc:sldMasterMk cId="958317817" sldId="2147483672"/>
            <pc:sldLayoutMk cId="3697709707" sldId="2147483673"/>
          </pc:sldLayoutMkLst>
        </pc:sldLayoutChg>
        <pc:sldLayoutChg chg="add del replId">
          <pc:chgData name="Meg Teuber" userId="S::mteuber@frostscience.org::4695b3fa-5dc2-4036-9c64-284da0bba438" providerId="AD" clId="Web-{1CE7DC35-EB6F-C159-83F5-7C9F9F5C9736}" dt="2024-05-06T20:29:03.452" v="38"/>
          <pc:sldLayoutMkLst>
            <pc:docMk/>
            <pc:sldMasterMk cId="958317817" sldId="2147483672"/>
            <pc:sldLayoutMk cId="997359713" sldId="2147483674"/>
          </pc:sldLayoutMkLst>
        </pc:sldLayoutChg>
        <pc:sldLayoutChg chg="add del replId">
          <pc:chgData name="Meg Teuber" userId="S::mteuber@frostscience.org::4695b3fa-5dc2-4036-9c64-284da0bba438" providerId="AD" clId="Web-{1CE7DC35-EB6F-C159-83F5-7C9F9F5C9736}" dt="2024-05-06T20:29:03.452" v="38"/>
          <pc:sldLayoutMkLst>
            <pc:docMk/>
            <pc:sldMasterMk cId="958317817" sldId="2147483672"/>
            <pc:sldLayoutMk cId="2138742252" sldId="2147483675"/>
          </pc:sldLayoutMkLst>
        </pc:sldLayoutChg>
        <pc:sldLayoutChg chg="add del replId">
          <pc:chgData name="Meg Teuber" userId="S::mteuber@frostscience.org::4695b3fa-5dc2-4036-9c64-284da0bba438" providerId="AD" clId="Web-{1CE7DC35-EB6F-C159-83F5-7C9F9F5C9736}" dt="2024-05-06T20:29:03.452" v="38"/>
          <pc:sldLayoutMkLst>
            <pc:docMk/>
            <pc:sldMasterMk cId="958317817" sldId="2147483672"/>
            <pc:sldLayoutMk cId="3615257679" sldId="2147483676"/>
          </pc:sldLayoutMkLst>
        </pc:sldLayoutChg>
        <pc:sldLayoutChg chg="add del replId">
          <pc:chgData name="Meg Teuber" userId="S::mteuber@frostscience.org::4695b3fa-5dc2-4036-9c64-284da0bba438" providerId="AD" clId="Web-{1CE7DC35-EB6F-C159-83F5-7C9F9F5C9736}" dt="2024-05-06T20:29:03.452" v="38"/>
          <pc:sldLayoutMkLst>
            <pc:docMk/>
            <pc:sldMasterMk cId="958317817" sldId="2147483672"/>
            <pc:sldLayoutMk cId="659997885" sldId="2147483677"/>
          </pc:sldLayoutMkLst>
        </pc:sldLayoutChg>
        <pc:sldLayoutChg chg="add del replId">
          <pc:chgData name="Meg Teuber" userId="S::mteuber@frostscience.org::4695b3fa-5dc2-4036-9c64-284da0bba438" providerId="AD" clId="Web-{1CE7DC35-EB6F-C159-83F5-7C9F9F5C9736}" dt="2024-05-06T20:29:03.452" v="38"/>
          <pc:sldLayoutMkLst>
            <pc:docMk/>
            <pc:sldMasterMk cId="958317817" sldId="2147483672"/>
            <pc:sldLayoutMk cId="2702802847" sldId="2147483678"/>
          </pc:sldLayoutMkLst>
        </pc:sldLayoutChg>
        <pc:sldLayoutChg chg="add del replId">
          <pc:chgData name="Meg Teuber" userId="S::mteuber@frostscience.org::4695b3fa-5dc2-4036-9c64-284da0bba438" providerId="AD" clId="Web-{1CE7DC35-EB6F-C159-83F5-7C9F9F5C9736}" dt="2024-05-06T20:29:03.452" v="38"/>
          <pc:sldLayoutMkLst>
            <pc:docMk/>
            <pc:sldMasterMk cId="958317817" sldId="2147483672"/>
            <pc:sldLayoutMk cId="166190855" sldId="2147483679"/>
          </pc:sldLayoutMkLst>
        </pc:sldLayoutChg>
        <pc:sldLayoutChg chg="add del replId">
          <pc:chgData name="Meg Teuber" userId="S::mteuber@frostscience.org::4695b3fa-5dc2-4036-9c64-284da0bba438" providerId="AD" clId="Web-{1CE7DC35-EB6F-C159-83F5-7C9F9F5C9736}" dt="2024-05-06T20:29:03.452" v="38"/>
          <pc:sldLayoutMkLst>
            <pc:docMk/>
            <pc:sldMasterMk cId="958317817" sldId="2147483672"/>
            <pc:sldLayoutMk cId="1249081382" sldId="2147483680"/>
          </pc:sldLayoutMkLst>
        </pc:sldLayoutChg>
        <pc:sldLayoutChg chg="add del replId">
          <pc:chgData name="Meg Teuber" userId="S::mteuber@frostscience.org::4695b3fa-5dc2-4036-9c64-284da0bba438" providerId="AD" clId="Web-{1CE7DC35-EB6F-C159-83F5-7C9F9F5C9736}" dt="2024-05-06T20:29:03.452" v="38"/>
          <pc:sldLayoutMkLst>
            <pc:docMk/>
            <pc:sldMasterMk cId="958317817" sldId="2147483672"/>
            <pc:sldLayoutMk cId="334089379" sldId="2147483681"/>
          </pc:sldLayoutMkLst>
        </pc:sldLayoutChg>
        <pc:sldLayoutChg chg="add del replId">
          <pc:chgData name="Meg Teuber" userId="S::mteuber@frostscience.org::4695b3fa-5dc2-4036-9c64-284da0bba438" providerId="AD" clId="Web-{1CE7DC35-EB6F-C159-83F5-7C9F9F5C9736}" dt="2024-05-06T20:29:03.452" v="38"/>
          <pc:sldLayoutMkLst>
            <pc:docMk/>
            <pc:sldMasterMk cId="958317817" sldId="2147483672"/>
            <pc:sldLayoutMk cId="4061780107" sldId="2147483682"/>
          </pc:sldLayoutMkLst>
        </pc:sldLayoutChg>
        <pc:sldLayoutChg chg="add del replId">
          <pc:chgData name="Meg Teuber" userId="S::mteuber@frostscience.org::4695b3fa-5dc2-4036-9c64-284da0bba438" providerId="AD" clId="Web-{1CE7DC35-EB6F-C159-83F5-7C9F9F5C9736}" dt="2024-05-06T20:29:03.452" v="38"/>
          <pc:sldLayoutMkLst>
            <pc:docMk/>
            <pc:sldMasterMk cId="958317817" sldId="2147483672"/>
            <pc:sldLayoutMk cId="192050969" sldId="2147483683"/>
          </pc:sldLayoutMkLst>
        </pc:sldLayoutChg>
      </pc:sldMasterChg>
      <pc:sldMasterChg chg="add del addSldLayout delSldLayout">
        <pc:chgData name="Meg Teuber" userId="S::mteuber@frostscience.org::4695b3fa-5dc2-4036-9c64-284da0bba438" providerId="AD" clId="Web-{1CE7DC35-EB6F-C159-83F5-7C9F9F5C9736}" dt="2024-05-06T20:27:59.278" v="34"/>
        <pc:sldMasterMkLst>
          <pc:docMk/>
          <pc:sldMasterMk cId="1222461380" sldId="2147483763"/>
        </pc:sldMasterMkLst>
        <pc:sldLayoutChg chg="add del">
          <pc:chgData name="Meg Teuber" userId="S::mteuber@frostscience.org::4695b3fa-5dc2-4036-9c64-284da0bba438" providerId="AD" clId="Web-{1CE7DC35-EB6F-C159-83F5-7C9F9F5C9736}" dt="2024-05-06T20:27:59.278" v="34"/>
          <pc:sldLayoutMkLst>
            <pc:docMk/>
            <pc:sldMasterMk cId="1222461380" sldId="2147483763"/>
            <pc:sldLayoutMk cId="966168669" sldId="2147483752"/>
          </pc:sldLayoutMkLst>
        </pc:sldLayoutChg>
        <pc:sldLayoutChg chg="add del">
          <pc:chgData name="Meg Teuber" userId="S::mteuber@frostscience.org::4695b3fa-5dc2-4036-9c64-284da0bba438" providerId="AD" clId="Web-{1CE7DC35-EB6F-C159-83F5-7C9F9F5C9736}" dt="2024-05-06T20:27:59.278" v="34"/>
          <pc:sldLayoutMkLst>
            <pc:docMk/>
            <pc:sldMasterMk cId="1222461380" sldId="2147483763"/>
            <pc:sldLayoutMk cId="550527299" sldId="2147483753"/>
          </pc:sldLayoutMkLst>
        </pc:sldLayoutChg>
        <pc:sldLayoutChg chg="add del">
          <pc:chgData name="Meg Teuber" userId="S::mteuber@frostscience.org::4695b3fa-5dc2-4036-9c64-284da0bba438" providerId="AD" clId="Web-{1CE7DC35-EB6F-C159-83F5-7C9F9F5C9736}" dt="2024-05-06T20:27:59.278" v="34"/>
          <pc:sldLayoutMkLst>
            <pc:docMk/>
            <pc:sldMasterMk cId="1222461380" sldId="2147483763"/>
            <pc:sldLayoutMk cId="3205443390" sldId="2147483754"/>
          </pc:sldLayoutMkLst>
        </pc:sldLayoutChg>
        <pc:sldLayoutChg chg="add del">
          <pc:chgData name="Meg Teuber" userId="S::mteuber@frostscience.org::4695b3fa-5dc2-4036-9c64-284da0bba438" providerId="AD" clId="Web-{1CE7DC35-EB6F-C159-83F5-7C9F9F5C9736}" dt="2024-05-06T20:27:59.278" v="34"/>
          <pc:sldLayoutMkLst>
            <pc:docMk/>
            <pc:sldMasterMk cId="1222461380" sldId="2147483763"/>
            <pc:sldLayoutMk cId="1728778540" sldId="2147483755"/>
          </pc:sldLayoutMkLst>
        </pc:sldLayoutChg>
        <pc:sldLayoutChg chg="add del">
          <pc:chgData name="Meg Teuber" userId="S::mteuber@frostscience.org::4695b3fa-5dc2-4036-9c64-284da0bba438" providerId="AD" clId="Web-{1CE7DC35-EB6F-C159-83F5-7C9F9F5C9736}" dt="2024-05-06T20:27:59.278" v="34"/>
          <pc:sldLayoutMkLst>
            <pc:docMk/>
            <pc:sldMasterMk cId="1222461380" sldId="2147483763"/>
            <pc:sldLayoutMk cId="3858865678" sldId="2147483756"/>
          </pc:sldLayoutMkLst>
        </pc:sldLayoutChg>
        <pc:sldLayoutChg chg="add del">
          <pc:chgData name="Meg Teuber" userId="S::mteuber@frostscience.org::4695b3fa-5dc2-4036-9c64-284da0bba438" providerId="AD" clId="Web-{1CE7DC35-EB6F-C159-83F5-7C9F9F5C9736}" dt="2024-05-06T20:27:59.278" v="34"/>
          <pc:sldLayoutMkLst>
            <pc:docMk/>
            <pc:sldMasterMk cId="1222461380" sldId="2147483763"/>
            <pc:sldLayoutMk cId="238103693" sldId="2147483757"/>
          </pc:sldLayoutMkLst>
        </pc:sldLayoutChg>
        <pc:sldLayoutChg chg="add del">
          <pc:chgData name="Meg Teuber" userId="S::mteuber@frostscience.org::4695b3fa-5dc2-4036-9c64-284da0bba438" providerId="AD" clId="Web-{1CE7DC35-EB6F-C159-83F5-7C9F9F5C9736}" dt="2024-05-06T20:27:59.278" v="34"/>
          <pc:sldLayoutMkLst>
            <pc:docMk/>
            <pc:sldMasterMk cId="1222461380" sldId="2147483763"/>
            <pc:sldLayoutMk cId="3521657733" sldId="2147483758"/>
          </pc:sldLayoutMkLst>
        </pc:sldLayoutChg>
        <pc:sldLayoutChg chg="add del">
          <pc:chgData name="Meg Teuber" userId="S::mteuber@frostscience.org::4695b3fa-5dc2-4036-9c64-284da0bba438" providerId="AD" clId="Web-{1CE7DC35-EB6F-C159-83F5-7C9F9F5C9736}" dt="2024-05-06T20:27:59.278" v="34"/>
          <pc:sldLayoutMkLst>
            <pc:docMk/>
            <pc:sldMasterMk cId="1222461380" sldId="2147483763"/>
            <pc:sldLayoutMk cId="115561099" sldId="2147483759"/>
          </pc:sldLayoutMkLst>
        </pc:sldLayoutChg>
        <pc:sldLayoutChg chg="add del">
          <pc:chgData name="Meg Teuber" userId="S::mteuber@frostscience.org::4695b3fa-5dc2-4036-9c64-284da0bba438" providerId="AD" clId="Web-{1CE7DC35-EB6F-C159-83F5-7C9F9F5C9736}" dt="2024-05-06T20:27:59.278" v="34"/>
          <pc:sldLayoutMkLst>
            <pc:docMk/>
            <pc:sldMasterMk cId="1222461380" sldId="2147483763"/>
            <pc:sldLayoutMk cId="319283205" sldId="2147483760"/>
          </pc:sldLayoutMkLst>
        </pc:sldLayoutChg>
        <pc:sldLayoutChg chg="add del">
          <pc:chgData name="Meg Teuber" userId="S::mteuber@frostscience.org::4695b3fa-5dc2-4036-9c64-284da0bba438" providerId="AD" clId="Web-{1CE7DC35-EB6F-C159-83F5-7C9F9F5C9736}" dt="2024-05-06T20:27:59.278" v="34"/>
          <pc:sldLayoutMkLst>
            <pc:docMk/>
            <pc:sldMasterMk cId="1222461380" sldId="2147483763"/>
            <pc:sldLayoutMk cId="2383609782" sldId="2147483761"/>
          </pc:sldLayoutMkLst>
        </pc:sldLayoutChg>
        <pc:sldLayoutChg chg="add del">
          <pc:chgData name="Meg Teuber" userId="S::mteuber@frostscience.org::4695b3fa-5dc2-4036-9c64-284da0bba438" providerId="AD" clId="Web-{1CE7DC35-EB6F-C159-83F5-7C9F9F5C9736}" dt="2024-05-06T20:27:59.278" v="34"/>
          <pc:sldLayoutMkLst>
            <pc:docMk/>
            <pc:sldMasterMk cId="1222461380" sldId="2147483763"/>
            <pc:sldLayoutMk cId="1517867413" sldId="214748376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EE3FA9-1508-4A00-9016-A223420DADA4}" type="datetimeFigureOut">
              <a:t>7/1/2024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386B1D-3A3E-4345-9D20-B9E5E5E3B21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074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1A8DAD-EBF2-4D6E-9CAD-8DDF3BD40A3B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2809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five minute timer will begin upon click.</a:t>
            </a: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1A8DAD-EBF2-4D6E-9CAD-8DDF3BD40A3B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6343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1A8DAD-EBF2-4D6E-9CAD-8DDF3BD40A3B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6744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1A8DAD-EBF2-4D6E-9CAD-8DDF3BD40A3B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2055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1A8DAD-EBF2-4D6E-9CAD-8DDF3BD40A3B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7697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1A8DAD-EBF2-4D6E-9CAD-8DDF3BD40A3B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0730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students to find a partner and discuss why it is important to only use constructive criticism when giving feedback on a STEM Challenge project.</a:t>
            </a:r>
          </a:p>
          <a:p>
            <a:endParaRPr lang="en-US" dirty="0"/>
          </a:p>
          <a:p>
            <a:r>
              <a:rPr lang="en-US" dirty="0"/>
              <a:t>The three minute timer will begin upon click.</a:t>
            </a:r>
            <a:endParaRPr lang="en-US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1A8DAD-EBF2-4D6E-9CAD-8DDF3BD40A3B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9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1A8DAD-EBF2-4D6E-9CAD-8DDF3BD40A3B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2179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1A8DAD-EBF2-4D6E-9CAD-8DDF3BD40A3B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953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five minute timer will begin upon click.</a:t>
            </a: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1A8DAD-EBF2-4D6E-9CAD-8DDF3BD40A3B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1848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1A8DAD-EBF2-4D6E-9CAD-8DDF3BD40A3B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1289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five minute timer will begin upon click.</a:t>
            </a: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1A8DAD-EBF2-4D6E-9CAD-8DDF3BD40A3B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6521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1A8DAD-EBF2-4D6E-9CAD-8DDF3BD40A3B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36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C54F4CE-85F0-46ED-80DA-9518C9251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ADD1FCA-8ACB-4958-81DD-4CDD6D3E1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802086" cy="6858000"/>
          </a:xfrm>
          <a:custGeom>
            <a:avLst/>
            <a:gdLst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9647 w 5734864"/>
              <a:gd name="connsiteY33" fmla="*/ 1936120 h 6858000"/>
              <a:gd name="connsiteX34" fmla="*/ 714660 w 5734864"/>
              <a:gd name="connsiteY34" fmla="*/ 1982709 h 6858000"/>
              <a:gd name="connsiteX35" fmla="*/ 710759 w 5734864"/>
              <a:gd name="connsiteY35" fmla="*/ 2013010 h 6858000"/>
              <a:gd name="connsiteX36" fmla="*/ 697927 w 5734864"/>
              <a:gd name="connsiteY36" fmla="*/ 2069833 h 6858000"/>
              <a:gd name="connsiteX37" fmla="*/ 693594 w 5734864"/>
              <a:gd name="connsiteY37" fmla="*/ 2103731 h 6858000"/>
              <a:gd name="connsiteX38" fmla="*/ 691109 w 5734864"/>
              <a:gd name="connsiteY38" fmla="*/ 2124027 h 6858000"/>
              <a:gd name="connsiteX39" fmla="*/ 676593 w 5734864"/>
              <a:gd name="connsiteY39" fmla="*/ 2176182 h 6858000"/>
              <a:gd name="connsiteX40" fmla="*/ 633227 w 5734864"/>
              <a:gd name="connsiteY40" fmla="*/ 2258036 h 6858000"/>
              <a:gd name="connsiteX41" fmla="*/ 625564 w 5734864"/>
              <a:gd name="connsiteY41" fmla="*/ 2284567 h 6858000"/>
              <a:gd name="connsiteX42" fmla="*/ 627074 w 5734864"/>
              <a:gd name="connsiteY42" fmla="*/ 2289605 h 6858000"/>
              <a:gd name="connsiteX43" fmla="*/ 614574 w 5734864"/>
              <a:gd name="connsiteY43" fmla="*/ 2308717 h 6858000"/>
              <a:gd name="connsiteX44" fmla="*/ 606890 w 5734864"/>
              <a:gd name="connsiteY44" fmla="*/ 2320662 h 6858000"/>
              <a:gd name="connsiteX45" fmla="*/ 605558 w 5734864"/>
              <a:gd name="connsiteY45" fmla="*/ 2327897 h 6858000"/>
              <a:gd name="connsiteX46" fmla="*/ 602202 w 5734864"/>
              <a:gd name="connsiteY46" fmla="*/ 2357749 h 6858000"/>
              <a:gd name="connsiteX47" fmla="*/ 600213 w 5734864"/>
              <a:gd name="connsiteY47" fmla="*/ 2364905 h 6858000"/>
              <a:gd name="connsiteX48" fmla="*/ 597160 w 5734864"/>
              <a:gd name="connsiteY48" fmla="*/ 2388351 h 6858000"/>
              <a:gd name="connsiteX49" fmla="*/ 597982 w 5734864"/>
              <a:gd name="connsiteY49" fmla="*/ 2402296 h 6858000"/>
              <a:gd name="connsiteX50" fmla="*/ 593150 w 5734864"/>
              <a:gd name="connsiteY50" fmla="*/ 2420015 h 6858000"/>
              <a:gd name="connsiteX51" fmla="*/ 592833 w 5734864"/>
              <a:gd name="connsiteY51" fmla="*/ 2422749 h 6858000"/>
              <a:gd name="connsiteX52" fmla="*/ 594479 w 5734864"/>
              <a:gd name="connsiteY52" fmla="*/ 2426002 h 6858000"/>
              <a:gd name="connsiteX53" fmla="*/ 591963 w 5734864"/>
              <a:gd name="connsiteY53" fmla="*/ 2431950 h 6858000"/>
              <a:gd name="connsiteX54" fmla="*/ 591544 w 5734864"/>
              <a:gd name="connsiteY54" fmla="*/ 2433897 h 6858000"/>
              <a:gd name="connsiteX55" fmla="*/ 589519 w 5734864"/>
              <a:gd name="connsiteY55" fmla="*/ 2451398 h 6858000"/>
              <a:gd name="connsiteX56" fmla="*/ 590037 w 5734864"/>
              <a:gd name="connsiteY56" fmla="*/ 2455536 h 6858000"/>
              <a:gd name="connsiteX57" fmla="*/ 588179 w 5734864"/>
              <a:gd name="connsiteY57" fmla="*/ 2462981 h 6858000"/>
              <a:gd name="connsiteX58" fmla="*/ 583434 w 5734864"/>
              <a:gd name="connsiteY58" fmla="*/ 2503991 h 6858000"/>
              <a:gd name="connsiteX59" fmla="*/ 567942 w 5734864"/>
              <a:gd name="connsiteY59" fmla="*/ 2652936 h 6858000"/>
              <a:gd name="connsiteX60" fmla="*/ 573869 w 5734864"/>
              <a:gd name="connsiteY60" fmla="*/ 2670188 h 6858000"/>
              <a:gd name="connsiteX61" fmla="*/ 575243 w 5734864"/>
              <a:gd name="connsiteY61" fmla="*/ 2688114 h 6858000"/>
              <a:gd name="connsiteX62" fmla="*/ 573824 w 5734864"/>
              <a:gd name="connsiteY62" fmla="*/ 2689856 h 6858000"/>
              <a:gd name="connsiteX63" fmla="*/ 570699 w 5734864"/>
              <a:gd name="connsiteY63" fmla="*/ 2709353 h 6858000"/>
              <a:gd name="connsiteX64" fmla="*/ 573192 w 5734864"/>
              <a:gd name="connsiteY64" fmla="*/ 2714527 h 6858000"/>
              <a:gd name="connsiteX65" fmla="*/ 572044 w 5734864"/>
              <a:gd name="connsiteY65" fmla="*/ 2728187 h 6858000"/>
              <a:gd name="connsiteX66" fmla="*/ 572465 w 5734864"/>
              <a:gd name="connsiteY66" fmla="*/ 2755863 h 6858000"/>
              <a:gd name="connsiteX67" fmla="*/ 570028 w 5734864"/>
              <a:gd name="connsiteY67" fmla="*/ 2760324 h 6858000"/>
              <a:gd name="connsiteX68" fmla="*/ 566748 w 5734864"/>
              <a:gd name="connsiteY68" fmla="*/ 2800948 h 6858000"/>
              <a:gd name="connsiteX69" fmla="*/ 565509 w 5734864"/>
              <a:gd name="connsiteY69" fmla="*/ 2801167 h 6858000"/>
              <a:gd name="connsiteX70" fmla="*/ 559367 w 5734864"/>
              <a:gd name="connsiteY70" fmla="*/ 2811129 h 6858000"/>
              <a:gd name="connsiteX71" fmla="*/ 550354 w 5734864"/>
              <a:gd name="connsiteY71" fmla="*/ 2830949 h 6858000"/>
              <a:gd name="connsiteX72" fmla="*/ 514795 w 5734864"/>
              <a:gd name="connsiteY72" fmla="*/ 2872433 h 6858000"/>
              <a:gd name="connsiteX73" fmla="*/ 509875 w 5734864"/>
              <a:gd name="connsiteY73" fmla="*/ 2923099 h 6858000"/>
              <a:gd name="connsiteX74" fmla="*/ 509577 w 5734864"/>
              <a:gd name="connsiteY74" fmla="*/ 2923197 h 6858000"/>
              <a:gd name="connsiteX75" fmla="*/ 507597 w 5734864"/>
              <a:gd name="connsiteY75" fmla="*/ 2931868 h 6858000"/>
              <a:gd name="connsiteX76" fmla="*/ 507379 w 5734864"/>
              <a:gd name="connsiteY76" fmla="*/ 2938322 h 6858000"/>
              <a:gd name="connsiteX77" fmla="*/ 504725 w 5734864"/>
              <a:gd name="connsiteY77" fmla="*/ 2954519 h 6858000"/>
              <a:gd name="connsiteX78" fmla="*/ 502018 w 5734864"/>
              <a:gd name="connsiteY78" fmla="*/ 2959643 h 6858000"/>
              <a:gd name="connsiteX79" fmla="*/ 498360 w 5734864"/>
              <a:gd name="connsiteY79" fmla="*/ 2961019 h 6858000"/>
              <a:gd name="connsiteX80" fmla="*/ 498483 w 5734864"/>
              <a:gd name="connsiteY80" fmla="*/ 2962590 h 6858000"/>
              <a:gd name="connsiteX81" fmla="*/ 484403 w 5734864"/>
              <a:gd name="connsiteY81" fmla="*/ 2990538 h 6858000"/>
              <a:gd name="connsiteX82" fmla="*/ 463075 w 5734864"/>
              <a:gd name="connsiteY82" fmla="*/ 3055956 h 6858000"/>
              <a:gd name="connsiteX83" fmla="*/ 455013 w 5734864"/>
              <a:gd name="connsiteY83" fmla="*/ 3094482 h 6858000"/>
              <a:gd name="connsiteX84" fmla="*/ 428391 w 5734864"/>
              <a:gd name="connsiteY84" fmla="*/ 3198850 h 6858000"/>
              <a:gd name="connsiteX85" fmla="*/ 401440 w 5734864"/>
              <a:gd name="connsiteY85" fmla="*/ 3307560 h 6858000"/>
              <a:gd name="connsiteX86" fmla="*/ 386076 w 5734864"/>
              <a:gd name="connsiteY86" fmla="*/ 3373943 h 6858000"/>
              <a:gd name="connsiteX87" fmla="*/ 374726 w 5734864"/>
              <a:gd name="connsiteY87" fmla="*/ 3381364 h 6858000"/>
              <a:gd name="connsiteX88" fmla="*/ 369145 w 5734864"/>
              <a:gd name="connsiteY88" fmla="*/ 3383729 h 6858000"/>
              <a:gd name="connsiteX89" fmla="*/ 364294 w 5734864"/>
              <a:gd name="connsiteY89" fmla="*/ 3414159 h 6858000"/>
              <a:gd name="connsiteX90" fmla="*/ 366450 w 5734864"/>
              <a:gd name="connsiteY90" fmla="*/ 3436925 h 6858000"/>
              <a:gd name="connsiteX91" fmla="*/ 351743 w 5734864"/>
              <a:gd name="connsiteY91" fmla="*/ 3521619 h 6858000"/>
              <a:gd name="connsiteX92" fmla="*/ 345784 w 5734864"/>
              <a:gd name="connsiteY92" fmla="*/ 3603757 h 6858000"/>
              <a:gd name="connsiteX93" fmla="*/ 344198 w 5734864"/>
              <a:gd name="connsiteY93" fmla="*/ 3652424 h 6858000"/>
              <a:gd name="connsiteX94" fmla="*/ 352450 w 5734864"/>
              <a:gd name="connsiteY94" fmla="*/ 3665222 h 6858000"/>
              <a:gd name="connsiteX95" fmla="*/ 342621 w 5734864"/>
              <a:gd name="connsiteY95" fmla="*/ 3700804 h 6858000"/>
              <a:gd name="connsiteX96" fmla="*/ 341514 w 5734864"/>
              <a:gd name="connsiteY96" fmla="*/ 3734774 h 6858000"/>
              <a:gd name="connsiteX97" fmla="*/ 340607 w 5734864"/>
              <a:gd name="connsiteY97" fmla="*/ 3785153 h 6858000"/>
              <a:gd name="connsiteX98" fmla="*/ 340707 w 5734864"/>
              <a:gd name="connsiteY98" fmla="*/ 3788177 h 6858000"/>
              <a:gd name="connsiteX99" fmla="*/ 340361 w 5734864"/>
              <a:gd name="connsiteY99" fmla="*/ 3798803 h 6858000"/>
              <a:gd name="connsiteX100" fmla="*/ 339642 w 5734864"/>
              <a:gd name="connsiteY100" fmla="*/ 3838750 h 6858000"/>
              <a:gd name="connsiteX101" fmla="*/ 360295 w 5734864"/>
              <a:gd name="connsiteY101" fmla="*/ 4015196 h 6858000"/>
              <a:gd name="connsiteX102" fmla="*/ 339043 w 5734864"/>
              <a:gd name="connsiteY102" fmla="*/ 4052778 h 6858000"/>
              <a:gd name="connsiteX103" fmla="*/ 339343 w 5734864"/>
              <a:gd name="connsiteY103" fmla="*/ 4096257 h 6858000"/>
              <a:gd name="connsiteX104" fmla="*/ 340786 w 5734864"/>
              <a:gd name="connsiteY104" fmla="*/ 4321136 h 6858000"/>
              <a:gd name="connsiteX105" fmla="*/ 343158 w 5734864"/>
              <a:gd name="connsiteY105" fmla="*/ 4429174 h 6858000"/>
              <a:gd name="connsiteX106" fmla="*/ 334599 w 5734864"/>
              <a:gd name="connsiteY106" fmla="*/ 4449938 h 6858000"/>
              <a:gd name="connsiteX107" fmla="*/ 332890 w 5734864"/>
              <a:gd name="connsiteY107" fmla="*/ 4453515 h 6858000"/>
              <a:gd name="connsiteX108" fmla="*/ 331105 w 5734864"/>
              <a:gd name="connsiteY108" fmla="*/ 4467941 h 6858000"/>
              <a:gd name="connsiteX109" fmla="*/ 324289 w 5734864"/>
              <a:gd name="connsiteY109" fmla="*/ 4471861 h 6858000"/>
              <a:gd name="connsiteX110" fmla="*/ 317079 w 5734864"/>
              <a:gd name="connsiteY110" fmla="*/ 4493468 h 6858000"/>
              <a:gd name="connsiteX111" fmla="*/ 315557 w 5734864"/>
              <a:gd name="connsiteY111" fmla="*/ 4520067 h 6858000"/>
              <a:gd name="connsiteX112" fmla="*/ 315240 w 5734864"/>
              <a:gd name="connsiteY112" fmla="*/ 4536872 h 6858000"/>
              <a:gd name="connsiteX113" fmla="*/ 316200 w 5734864"/>
              <a:gd name="connsiteY113" fmla="*/ 4538297 h 6858000"/>
              <a:gd name="connsiteX114" fmla="*/ 317507 w 5734864"/>
              <a:gd name="connsiteY114" fmla="*/ 4547582 h 6858000"/>
              <a:gd name="connsiteX115" fmla="*/ 323078 w 5734864"/>
              <a:gd name="connsiteY115" fmla="*/ 4592102 h 6858000"/>
              <a:gd name="connsiteX116" fmla="*/ 328722 w 5734864"/>
              <a:gd name="connsiteY116" fmla="*/ 4667914 h 6858000"/>
              <a:gd name="connsiteX117" fmla="*/ 335597 w 5734864"/>
              <a:gd name="connsiteY117" fmla="*/ 4695035 h 6858000"/>
              <a:gd name="connsiteX118" fmla="*/ 339485 w 5734864"/>
              <a:gd name="connsiteY118" fmla="*/ 4695979 h 6858000"/>
              <a:gd name="connsiteX119" fmla="*/ 341089 w 5734864"/>
              <a:gd name="connsiteY119" fmla="*/ 4704268 h 6858000"/>
              <a:gd name="connsiteX120" fmla="*/ 342177 w 5734864"/>
              <a:gd name="connsiteY120" fmla="*/ 4706060 h 6858000"/>
              <a:gd name="connsiteX121" fmla="*/ 347751 w 5734864"/>
              <a:gd name="connsiteY121" fmla="*/ 4716754 h 6858000"/>
              <a:gd name="connsiteX122" fmla="*/ 344125 w 5734864"/>
              <a:gd name="connsiteY122" fmla="*/ 4764669 h 6858000"/>
              <a:gd name="connsiteX123" fmla="*/ 340188 w 5734864"/>
              <a:gd name="connsiteY123" fmla="*/ 4779386 h 6858000"/>
              <a:gd name="connsiteX124" fmla="*/ 335146 w 5734864"/>
              <a:gd name="connsiteY124" fmla="*/ 4787491 h 6858000"/>
              <a:gd name="connsiteX125" fmla="*/ 319124 w 5734864"/>
              <a:gd name="connsiteY125" fmla="*/ 4843514 h 6858000"/>
              <a:gd name="connsiteX126" fmla="*/ 305956 w 5734864"/>
              <a:gd name="connsiteY126" fmla="*/ 4881505 h 6858000"/>
              <a:gd name="connsiteX127" fmla="*/ 301062 w 5734864"/>
              <a:gd name="connsiteY127" fmla="*/ 4889332 h 6858000"/>
              <a:gd name="connsiteX128" fmla="*/ 302141 w 5734864"/>
              <a:gd name="connsiteY128" fmla="*/ 4899400 h 6858000"/>
              <a:gd name="connsiteX129" fmla="*/ 304424 w 5734864"/>
              <a:gd name="connsiteY129" fmla="*/ 4902664 h 6858000"/>
              <a:gd name="connsiteX130" fmla="*/ 293123 w 5734864"/>
              <a:gd name="connsiteY130" fmla="*/ 4932769 h 6858000"/>
              <a:gd name="connsiteX131" fmla="*/ 292275 w 5734864"/>
              <a:gd name="connsiteY131" fmla="*/ 4936482 h 6858000"/>
              <a:gd name="connsiteX132" fmla="*/ 288304 w 5734864"/>
              <a:gd name="connsiteY132" fmla="*/ 4962325 h 6858000"/>
              <a:gd name="connsiteX133" fmla="*/ 287420 w 5734864"/>
              <a:gd name="connsiteY133" fmla="*/ 5042193 h 6858000"/>
              <a:gd name="connsiteX134" fmla="*/ 287020 w 5734864"/>
              <a:gd name="connsiteY134" fmla="*/ 5065655 h 6858000"/>
              <a:gd name="connsiteX135" fmla="*/ 288488 w 5734864"/>
              <a:gd name="connsiteY135" fmla="*/ 5082216 h 6858000"/>
              <a:gd name="connsiteX136" fmla="*/ 282763 w 5734864"/>
              <a:gd name="connsiteY136" fmla="*/ 5127114 h 6858000"/>
              <a:gd name="connsiteX137" fmla="*/ 269316 w 5734864"/>
              <a:gd name="connsiteY137" fmla="*/ 5202682 h 6858000"/>
              <a:gd name="connsiteX138" fmla="*/ 269174 w 5734864"/>
              <a:gd name="connsiteY138" fmla="*/ 5230835 h 6858000"/>
              <a:gd name="connsiteX139" fmla="*/ 272679 w 5734864"/>
              <a:gd name="connsiteY139" fmla="*/ 5232660 h 6858000"/>
              <a:gd name="connsiteX140" fmla="*/ 272160 w 5734864"/>
              <a:gd name="connsiteY140" fmla="*/ 5241150 h 6858000"/>
              <a:gd name="connsiteX141" fmla="*/ 272760 w 5734864"/>
              <a:gd name="connsiteY141" fmla="*/ 5243156 h 6858000"/>
              <a:gd name="connsiteX142" fmla="*/ 275462 w 5734864"/>
              <a:gd name="connsiteY142" fmla="*/ 5254919 h 6858000"/>
              <a:gd name="connsiteX143" fmla="*/ 262897 w 5734864"/>
              <a:gd name="connsiteY143" fmla="*/ 5286259 h 6858000"/>
              <a:gd name="connsiteX144" fmla="*/ 252761 w 5734864"/>
              <a:gd name="connsiteY144" fmla="*/ 5357801 h 6858000"/>
              <a:gd name="connsiteX145" fmla="*/ 242360 w 5734864"/>
              <a:gd name="connsiteY145" fmla="*/ 5460080 h 6858000"/>
              <a:gd name="connsiteX146" fmla="*/ 229880 w 5734864"/>
              <a:gd name="connsiteY146" fmla="*/ 5539714 h 6858000"/>
              <a:gd name="connsiteX147" fmla="*/ 204283 w 5734864"/>
              <a:gd name="connsiteY147" fmla="*/ 5639080 h 6858000"/>
              <a:gd name="connsiteX148" fmla="*/ 198948 w 5734864"/>
              <a:gd name="connsiteY148" fmla="*/ 5710958 h 6858000"/>
              <a:gd name="connsiteX149" fmla="*/ 192367 w 5734864"/>
              <a:gd name="connsiteY149" fmla="*/ 5719859 h 6858000"/>
              <a:gd name="connsiteX150" fmla="*/ 188035 w 5734864"/>
              <a:gd name="connsiteY150" fmla="*/ 5729935 h 6858000"/>
              <a:gd name="connsiteX151" fmla="*/ 188428 w 5734864"/>
              <a:gd name="connsiteY151" fmla="*/ 5731182 h 6858000"/>
              <a:gd name="connsiteX152" fmla="*/ 181635 w 5734864"/>
              <a:gd name="connsiteY152" fmla="*/ 5753538 h 6858000"/>
              <a:gd name="connsiteX153" fmla="*/ 169744 w 5734864"/>
              <a:gd name="connsiteY153" fmla="*/ 5796307 h 6858000"/>
              <a:gd name="connsiteX154" fmla="*/ 170351 w 5734864"/>
              <a:gd name="connsiteY154" fmla="*/ 5796644 h 6858000"/>
              <a:gd name="connsiteX155" fmla="*/ 171559 w 5734864"/>
              <a:gd name="connsiteY155" fmla="*/ 5803435 h 6858000"/>
              <a:gd name="connsiteX156" fmla="*/ 172284 w 5734864"/>
              <a:gd name="connsiteY156" fmla="*/ 5816391 h 6858000"/>
              <a:gd name="connsiteX157" fmla="*/ 182542 w 5734864"/>
              <a:gd name="connsiteY157" fmla="*/ 5846382 h 6858000"/>
              <a:gd name="connsiteX158" fmla="*/ 175877 w 5734864"/>
              <a:gd name="connsiteY158" fmla="*/ 5871336 h 6858000"/>
              <a:gd name="connsiteX159" fmla="*/ 174910 w 5734864"/>
              <a:gd name="connsiteY159" fmla="*/ 5876376 h 6858000"/>
              <a:gd name="connsiteX160" fmla="*/ 175047 w 5734864"/>
              <a:gd name="connsiteY160" fmla="*/ 5876483 h 6858000"/>
              <a:gd name="connsiteX161" fmla="*/ 174335 w 5734864"/>
              <a:gd name="connsiteY161" fmla="*/ 5881814 h 6858000"/>
              <a:gd name="connsiteX162" fmla="*/ 171273 w 5734864"/>
              <a:gd name="connsiteY162" fmla="*/ 5895339 h 6858000"/>
              <a:gd name="connsiteX163" fmla="*/ 171658 w 5734864"/>
              <a:gd name="connsiteY163" fmla="*/ 5898749 h 6858000"/>
              <a:gd name="connsiteX164" fmla="*/ 174658 w 5734864"/>
              <a:gd name="connsiteY164" fmla="*/ 5919558 h 6858000"/>
              <a:gd name="connsiteX165" fmla="*/ 169099 w 5734864"/>
              <a:gd name="connsiteY165" fmla="*/ 5984417 h 6858000"/>
              <a:gd name="connsiteX166" fmla="*/ 162007 w 5734864"/>
              <a:gd name="connsiteY166" fmla="*/ 6049043 h 6858000"/>
              <a:gd name="connsiteX167" fmla="*/ 156875 w 5734864"/>
              <a:gd name="connsiteY167" fmla="*/ 6114000 h 6858000"/>
              <a:gd name="connsiteX168" fmla="*/ 165441 w 5734864"/>
              <a:gd name="connsiteY168" fmla="*/ 6146938 h 6858000"/>
              <a:gd name="connsiteX169" fmla="*/ 165177 w 5734864"/>
              <a:gd name="connsiteY169" fmla="*/ 6150658 h 6858000"/>
              <a:gd name="connsiteX170" fmla="*/ 161772 w 5734864"/>
              <a:gd name="connsiteY170" fmla="*/ 6160011 h 6858000"/>
              <a:gd name="connsiteX171" fmla="*/ 160051 w 5734864"/>
              <a:gd name="connsiteY171" fmla="*/ 6163393 h 6858000"/>
              <a:gd name="connsiteX172" fmla="*/ 158473 w 5734864"/>
              <a:gd name="connsiteY172" fmla="*/ 6168628 h 6858000"/>
              <a:gd name="connsiteX173" fmla="*/ 158573 w 5734864"/>
              <a:gd name="connsiteY173" fmla="*/ 6168799 h 6858000"/>
              <a:gd name="connsiteX174" fmla="*/ 146463 w 5734864"/>
              <a:gd name="connsiteY174" fmla="*/ 6196671 h 6858000"/>
              <a:gd name="connsiteX175" fmla="*/ 150209 w 5734864"/>
              <a:gd name="connsiteY175" fmla="*/ 6232365 h 6858000"/>
              <a:gd name="connsiteX176" fmla="*/ 148544 w 5734864"/>
              <a:gd name="connsiteY176" fmla="*/ 6246162 h 6858000"/>
              <a:gd name="connsiteX177" fmla="*/ 148403 w 5734864"/>
              <a:gd name="connsiteY177" fmla="*/ 6253754 h 6858000"/>
              <a:gd name="connsiteX178" fmla="*/ 138880 w 5734864"/>
              <a:gd name="connsiteY178" fmla="*/ 6276449 h 6858000"/>
              <a:gd name="connsiteX179" fmla="*/ 138683 w 5734864"/>
              <a:gd name="connsiteY179" fmla="*/ 6279721 h 6858000"/>
              <a:gd name="connsiteX180" fmla="*/ 130721 w 5734864"/>
              <a:gd name="connsiteY180" fmla="*/ 6293675 h 6858000"/>
              <a:gd name="connsiteX181" fmla="*/ 120717 w 5734864"/>
              <a:gd name="connsiteY181" fmla="*/ 6313967 h 6858000"/>
              <a:gd name="connsiteX182" fmla="*/ 120841 w 5734864"/>
              <a:gd name="connsiteY182" fmla="*/ 6315437 h 6858000"/>
              <a:gd name="connsiteX183" fmla="*/ 115208 w 5734864"/>
              <a:gd name="connsiteY183" fmla="*/ 6324024 h 6858000"/>
              <a:gd name="connsiteX184" fmla="*/ 101217 w 5734864"/>
              <a:gd name="connsiteY184" fmla="*/ 6365923 h 6858000"/>
              <a:gd name="connsiteX185" fmla="*/ 74946 w 5734864"/>
              <a:gd name="connsiteY185" fmla="*/ 6556817 h 6858000"/>
              <a:gd name="connsiteX186" fmla="*/ 16001 w 5734864"/>
              <a:gd name="connsiteY186" fmla="*/ 6808678 h 6858000"/>
              <a:gd name="connsiteX187" fmla="*/ 0 w 5734864"/>
              <a:gd name="connsiteY187" fmla="*/ 6858000 h 6858000"/>
              <a:gd name="connsiteX188" fmla="*/ 5734864 w 5734864"/>
              <a:gd name="connsiteY188" fmla="*/ 685800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4660 w 5734864"/>
              <a:gd name="connsiteY33" fmla="*/ 1982709 h 6858000"/>
              <a:gd name="connsiteX34" fmla="*/ 710759 w 5734864"/>
              <a:gd name="connsiteY34" fmla="*/ 2013010 h 6858000"/>
              <a:gd name="connsiteX35" fmla="*/ 697927 w 5734864"/>
              <a:gd name="connsiteY35" fmla="*/ 2069833 h 6858000"/>
              <a:gd name="connsiteX36" fmla="*/ 693594 w 5734864"/>
              <a:gd name="connsiteY36" fmla="*/ 2103731 h 6858000"/>
              <a:gd name="connsiteX37" fmla="*/ 691109 w 5734864"/>
              <a:gd name="connsiteY37" fmla="*/ 2124027 h 6858000"/>
              <a:gd name="connsiteX38" fmla="*/ 676593 w 5734864"/>
              <a:gd name="connsiteY38" fmla="*/ 2176182 h 6858000"/>
              <a:gd name="connsiteX39" fmla="*/ 633227 w 5734864"/>
              <a:gd name="connsiteY39" fmla="*/ 2258036 h 6858000"/>
              <a:gd name="connsiteX40" fmla="*/ 625564 w 5734864"/>
              <a:gd name="connsiteY40" fmla="*/ 2284567 h 6858000"/>
              <a:gd name="connsiteX41" fmla="*/ 627074 w 5734864"/>
              <a:gd name="connsiteY41" fmla="*/ 2289605 h 6858000"/>
              <a:gd name="connsiteX42" fmla="*/ 614574 w 5734864"/>
              <a:gd name="connsiteY42" fmla="*/ 2308717 h 6858000"/>
              <a:gd name="connsiteX43" fmla="*/ 606890 w 5734864"/>
              <a:gd name="connsiteY43" fmla="*/ 2320662 h 6858000"/>
              <a:gd name="connsiteX44" fmla="*/ 605558 w 5734864"/>
              <a:gd name="connsiteY44" fmla="*/ 2327897 h 6858000"/>
              <a:gd name="connsiteX45" fmla="*/ 602202 w 5734864"/>
              <a:gd name="connsiteY45" fmla="*/ 2357749 h 6858000"/>
              <a:gd name="connsiteX46" fmla="*/ 600213 w 5734864"/>
              <a:gd name="connsiteY46" fmla="*/ 2364905 h 6858000"/>
              <a:gd name="connsiteX47" fmla="*/ 597160 w 5734864"/>
              <a:gd name="connsiteY47" fmla="*/ 2388351 h 6858000"/>
              <a:gd name="connsiteX48" fmla="*/ 597982 w 5734864"/>
              <a:gd name="connsiteY48" fmla="*/ 2402296 h 6858000"/>
              <a:gd name="connsiteX49" fmla="*/ 593150 w 5734864"/>
              <a:gd name="connsiteY49" fmla="*/ 2420015 h 6858000"/>
              <a:gd name="connsiteX50" fmla="*/ 592833 w 5734864"/>
              <a:gd name="connsiteY50" fmla="*/ 2422749 h 6858000"/>
              <a:gd name="connsiteX51" fmla="*/ 594479 w 5734864"/>
              <a:gd name="connsiteY51" fmla="*/ 2426002 h 6858000"/>
              <a:gd name="connsiteX52" fmla="*/ 591963 w 5734864"/>
              <a:gd name="connsiteY52" fmla="*/ 2431950 h 6858000"/>
              <a:gd name="connsiteX53" fmla="*/ 591544 w 5734864"/>
              <a:gd name="connsiteY53" fmla="*/ 2433897 h 6858000"/>
              <a:gd name="connsiteX54" fmla="*/ 589519 w 5734864"/>
              <a:gd name="connsiteY54" fmla="*/ 2451398 h 6858000"/>
              <a:gd name="connsiteX55" fmla="*/ 590037 w 5734864"/>
              <a:gd name="connsiteY55" fmla="*/ 2455536 h 6858000"/>
              <a:gd name="connsiteX56" fmla="*/ 588179 w 5734864"/>
              <a:gd name="connsiteY56" fmla="*/ 2462981 h 6858000"/>
              <a:gd name="connsiteX57" fmla="*/ 583434 w 5734864"/>
              <a:gd name="connsiteY57" fmla="*/ 2503991 h 6858000"/>
              <a:gd name="connsiteX58" fmla="*/ 567942 w 5734864"/>
              <a:gd name="connsiteY58" fmla="*/ 2652936 h 6858000"/>
              <a:gd name="connsiteX59" fmla="*/ 573869 w 5734864"/>
              <a:gd name="connsiteY59" fmla="*/ 2670188 h 6858000"/>
              <a:gd name="connsiteX60" fmla="*/ 575243 w 5734864"/>
              <a:gd name="connsiteY60" fmla="*/ 2688114 h 6858000"/>
              <a:gd name="connsiteX61" fmla="*/ 573824 w 5734864"/>
              <a:gd name="connsiteY61" fmla="*/ 2689856 h 6858000"/>
              <a:gd name="connsiteX62" fmla="*/ 570699 w 5734864"/>
              <a:gd name="connsiteY62" fmla="*/ 2709353 h 6858000"/>
              <a:gd name="connsiteX63" fmla="*/ 573192 w 5734864"/>
              <a:gd name="connsiteY63" fmla="*/ 2714527 h 6858000"/>
              <a:gd name="connsiteX64" fmla="*/ 572044 w 5734864"/>
              <a:gd name="connsiteY64" fmla="*/ 2728187 h 6858000"/>
              <a:gd name="connsiteX65" fmla="*/ 572465 w 5734864"/>
              <a:gd name="connsiteY65" fmla="*/ 2755863 h 6858000"/>
              <a:gd name="connsiteX66" fmla="*/ 570028 w 5734864"/>
              <a:gd name="connsiteY66" fmla="*/ 2760324 h 6858000"/>
              <a:gd name="connsiteX67" fmla="*/ 566748 w 5734864"/>
              <a:gd name="connsiteY67" fmla="*/ 2800948 h 6858000"/>
              <a:gd name="connsiteX68" fmla="*/ 565509 w 5734864"/>
              <a:gd name="connsiteY68" fmla="*/ 2801167 h 6858000"/>
              <a:gd name="connsiteX69" fmla="*/ 559367 w 5734864"/>
              <a:gd name="connsiteY69" fmla="*/ 2811129 h 6858000"/>
              <a:gd name="connsiteX70" fmla="*/ 550354 w 5734864"/>
              <a:gd name="connsiteY70" fmla="*/ 2830949 h 6858000"/>
              <a:gd name="connsiteX71" fmla="*/ 514795 w 5734864"/>
              <a:gd name="connsiteY71" fmla="*/ 2872433 h 6858000"/>
              <a:gd name="connsiteX72" fmla="*/ 509875 w 5734864"/>
              <a:gd name="connsiteY72" fmla="*/ 2923099 h 6858000"/>
              <a:gd name="connsiteX73" fmla="*/ 509577 w 5734864"/>
              <a:gd name="connsiteY73" fmla="*/ 2923197 h 6858000"/>
              <a:gd name="connsiteX74" fmla="*/ 507597 w 5734864"/>
              <a:gd name="connsiteY74" fmla="*/ 2931868 h 6858000"/>
              <a:gd name="connsiteX75" fmla="*/ 507379 w 5734864"/>
              <a:gd name="connsiteY75" fmla="*/ 2938322 h 6858000"/>
              <a:gd name="connsiteX76" fmla="*/ 504725 w 5734864"/>
              <a:gd name="connsiteY76" fmla="*/ 2954519 h 6858000"/>
              <a:gd name="connsiteX77" fmla="*/ 502018 w 5734864"/>
              <a:gd name="connsiteY77" fmla="*/ 2959643 h 6858000"/>
              <a:gd name="connsiteX78" fmla="*/ 498360 w 5734864"/>
              <a:gd name="connsiteY78" fmla="*/ 2961019 h 6858000"/>
              <a:gd name="connsiteX79" fmla="*/ 498483 w 5734864"/>
              <a:gd name="connsiteY79" fmla="*/ 2962590 h 6858000"/>
              <a:gd name="connsiteX80" fmla="*/ 484403 w 5734864"/>
              <a:gd name="connsiteY80" fmla="*/ 2990538 h 6858000"/>
              <a:gd name="connsiteX81" fmla="*/ 463075 w 5734864"/>
              <a:gd name="connsiteY81" fmla="*/ 3055956 h 6858000"/>
              <a:gd name="connsiteX82" fmla="*/ 455013 w 5734864"/>
              <a:gd name="connsiteY82" fmla="*/ 3094482 h 6858000"/>
              <a:gd name="connsiteX83" fmla="*/ 428391 w 5734864"/>
              <a:gd name="connsiteY83" fmla="*/ 3198850 h 6858000"/>
              <a:gd name="connsiteX84" fmla="*/ 401440 w 5734864"/>
              <a:gd name="connsiteY84" fmla="*/ 3307560 h 6858000"/>
              <a:gd name="connsiteX85" fmla="*/ 386076 w 5734864"/>
              <a:gd name="connsiteY85" fmla="*/ 3373943 h 6858000"/>
              <a:gd name="connsiteX86" fmla="*/ 374726 w 5734864"/>
              <a:gd name="connsiteY86" fmla="*/ 3381364 h 6858000"/>
              <a:gd name="connsiteX87" fmla="*/ 369145 w 5734864"/>
              <a:gd name="connsiteY87" fmla="*/ 3383729 h 6858000"/>
              <a:gd name="connsiteX88" fmla="*/ 364294 w 5734864"/>
              <a:gd name="connsiteY88" fmla="*/ 3414159 h 6858000"/>
              <a:gd name="connsiteX89" fmla="*/ 366450 w 5734864"/>
              <a:gd name="connsiteY89" fmla="*/ 3436925 h 6858000"/>
              <a:gd name="connsiteX90" fmla="*/ 351743 w 5734864"/>
              <a:gd name="connsiteY90" fmla="*/ 3521619 h 6858000"/>
              <a:gd name="connsiteX91" fmla="*/ 345784 w 5734864"/>
              <a:gd name="connsiteY91" fmla="*/ 3603757 h 6858000"/>
              <a:gd name="connsiteX92" fmla="*/ 344198 w 5734864"/>
              <a:gd name="connsiteY92" fmla="*/ 3652424 h 6858000"/>
              <a:gd name="connsiteX93" fmla="*/ 352450 w 5734864"/>
              <a:gd name="connsiteY93" fmla="*/ 3665222 h 6858000"/>
              <a:gd name="connsiteX94" fmla="*/ 342621 w 5734864"/>
              <a:gd name="connsiteY94" fmla="*/ 3700804 h 6858000"/>
              <a:gd name="connsiteX95" fmla="*/ 341514 w 5734864"/>
              <a:gd name="connsiteY95" fmla="*/ 3734774 h 6858000"/>
              <a:gd name="connsiteX96" fmla="*/ 340607 w 5734864"/>
              <a:gd name="connsiteY96" fmla="*/ 3785153 h 6858000"/>
              <a:gd name="connsiteX97" fmla="*/ 340707 w 5734864"/>
              <a:gd name="connsiteY97" fmla="*/ 3788177 h 6858000"/>
              <a:gd name="connsiteX98" fmla="*/ 340361 w 5734864"/>
              <a:gd name="connsiteY98" fmla="*/ 3798803 h 6858000"/>
              <a:gd name="connsiteX99" fmla="*/ 339642 w 5734864"/>
              <a:gd name="connsiteY99" fmla="*/ 3838750 h 6858000"/>
              <a:gd name="connsiteX100" fmla="*/ 360295 w 5734864"/>
              <a:gd name="connsiteY100" fmla="*/ 4015196 h 6858000"/>
              <a:gd name="connsiteX101" fmla="*/ 339043 w 5734864"/>
              <a:gd name="connsiteY101" fmla="*/ 4052778 h 6858000"/>
              <a:gd name="connsiteX102" fmla="*/ 339343 w 5734864"/>
              <a:gd name="connsiteY102" fmla="*/ 4096257 h 6858000"/>
              <a:gd name="connsiteX103" fmla="*/ 340786 w 5734864"/>
              <a:gd name="connsiteY103" fmla="*/ 4321136 h 6858000"/>
              <a:gd name="connsiteX104" fmla="*/ 343158 w 5734864"/>
              <a:gd name="connsiteY104" fmla="*/ 4429174 h 6858000"/>
              <a:gd name="connsiteX105" fmla="*/ 334599 w 5734864"/>
              <a:gd name="connsiteY105" fmla="*/ 4449938 h 6858000"/>
              <a:gd name="connsiteX106" fmla="*/ 332890 w 5734864"/>
              <a:gd name="connsiteY106" fmla="*/ 4453515 h 6858000"/>
              <a:gd name="connsiteX107" fmla="*/ 331105 w 5734864"/>
              <a:gd name="connsiteY107" fmla="*/ 4467941 h 6858000"/>
              <a:gd name="connsiteX108" fmla="*/ 324289 w 5734864"/>
              <a:gd name="connsiteY108" fmla="*/ 4471861 h 6858000"/>
              <a:gd name="connsiteX109" fmla="*/ 317079 w 5734864"/>
              <a:gd name="connsiteY109" fmla="*/ 4493468 h 6858000"/>
              <a:gd name="connsiteX110" fmla="*/ 315557 w 5734864"/>
              <a:gd name="connsiteY110" fmla="*/ 4520067 h 6858000"/>
              <a:gd name="connsiteX111" fmla="*/ 315240 w 5734864"/>
              <a:gd name="connsiteY111" fmla="*/ 4536872 h 6858000"/>
              <a:gd name="connsiteX112" fmla="*/ 316200 w 5734864"/>
              <a:gd name="connsiteY112" fmla="*/ 4538297 h 6858000"/>
              <a:gd name="connsiteX113" fmla="*/ 317507 w 5734864"/>
              <a:gd name="connsiteY113" fmla="*/ 4547582 h 6858000"/>
              <a:gd name="connsiteX114" fmla="*/ 323078 w 5734864"/>
              <a:gd name="connsiteY114" fmla="*/ 4592102 h 6858000"/>
              <a:gd name="connsiteX115" fmla="*/ 328722 w 5734864"/>
              <a:gd name="connsiteY115" fmla="*/ 4667914 h 6858000"/>
              <a:gd name="connsiteX116" fmla="*/ 335597 w 5734864"/>
              <a:gd name="connsiteY116" fmla="*/ 4695035 h 6858000"/>
              <a:gd name="connsiteX117" fmla="*/ 339485 w 5734864"/>
              <a:gd name="connsiteY117" fmla="*/ 4695979 h 6858000"/>
              <a:gd name="connsiteX118" fmla="*/ 341089 w 5734864"/>
              <a:gd name="connsiteY118" fmla="*/ 4704268 h 6858000"/>
              <a:gd name="connsiteX119" fmla="*/ 342177 w 5734864"/>
              <a:gd name="connsiteY119" fmla="*/ 4706060 h 6858000"/>
              <a:gd name="connsiteX120" fmla="*/ 347751 w 5734864"/>
              <a:gd name="connsiteY120" fmla="*/ 4716754 h 6858000"/>
              <a:gd name="connsiteX121" fmla="*/ 344125 w 5734864"/>
              <a:gd name="connsiteY121" fmla="*/ 4764669 h 6858000"/>
              <a:gd name="connsiteX122" fmla="*/ 340188 w 5734864"/>
              <a:gd name="connsiteY122" fmla="*/ 4779386 h 6858000"/>
              <a:gd name="connsiteX123" fmla="*/ 335146 w 5734864"/>
              <a:gd name="connsiteY123" fmla="*/ 4787491 h 6858000"/>
              <a:gd name="connsiteX124" fmla="*/ 319124 w 5734864"/>
              <a:gd name="connsiteY124" fmla="*/ 4843514 h 6858000"/>
              <a:gd name="connsiteX125" fmla="*/ 305956 w 5734864"/>
              <a:gd name="connsiteY125" fmla="*/ 4881505 h 6858000"/>
              <a:gd name="connsiteX126" fmla="*/ 301062 w 5734864"/>
              <a:gd name="connsiteY126" fmla="*/ 4889332 h 6858000"/>
              <a:gd name="connsiteX127" fmla="*/ 302141 w 5734864"/>
              <a:gd name="connsiteY127" fmla="*/ 4899400 h 6858000"/>
              <a:gd name="connsiteX128" fmla="*/ 304424 w 5734864"/>
              <a:gd name="connsiteY128" fmla="*/ 4902664 h 6858000"/>
              <a:gd name="connsiteX129" fmla="*/ 293123 w 5734864"/>
              <a:gd name="connsiteY129" fmla="*/ 4932769 h 6858000"/>
              <a:gd name="connsiteX130" fmla="*/ 292275 w 5734864"/>
              <a:gd name="connsiteY130" fmla="*/ 4936482 h 6858000"/>
              <a:gd name="connsiteX131" fmla="*/ 288304 w 5734864"/>
              <a:gd name="connsiteY131" fmla="*/ 4962325 h 6858000"/>
              <a:gd name="connsiteX132" fmla="*/ 287420 w 5734864"/>
              <a:gd name="connsiteY132" fmla="*/ 5042193 h 6858000"/>
              <a:gd name="connsiteX133" fmla="*/ 287020 w 5734864"/>
              <a:gd name="connsiteY133" fmla="*/ 5065655 h 6858000"/>
              <a:gd name="connsiteX134" fmla="*/ 288488 w 5734864"/>
              <a:gd name="connsiteY134" fmla="*/ 5082216 h 6858000"/>
              <a:gd name="connsiteX135" fmla="*/ 282763 w 5734864"/>
              <a:gd name="connsiteY135" fmla="*/ 5127114 h 6858000"/>
              <a:gd name="connsiteX136" fmla="*/ 269316 w 5734864"/>
              <a:gd name="connsiteY136" fmla="*/ 5202682 h 6858000"/>
              <a:gd name="connsiteX137" fmla="*/ 269174 w 5734864"/>
              <a:gd name="connsiteY137" fmla="*/ 5230835 h 6858000"/>
              <a:gd name="connsiteX138" fmla="*/ 272679 w 5734864"/>
              <a:gd name="connsiteY138" fmla="*/ 5232660 h 6858000"/>
              <a:gd name="connsiteX139" fmla="*/ 272160 w 5734864"/>
              <a:gd name="connsiteY139" fmla="*/ 5241150 h 6858000"/>
              <a:gd name="connsiteX140" fmla="*/ 272760 w 5734864"/>
              <a:gd name="connsiteY140" fmla="*/ 5243156 h 6858000"/>
              <a:gd name="connsiteX141" fmla="*/ 275462 w 5734864"/>
              <a:gd name="connsiteY141" fmla="*/ 5254919 h 6858000"/>
              <a:gd name="connsiteX142" fmla="*/ 262897 w 5734864"/>
              <a:gd name="connsiteY142" fmla="*/ 5286259 h 6858000"/>
              <a:gd name="connsiteX143" fmla="*/ 252761 w 5734864"/>
              <a:gd name="connsiteY143" fmla="*/ 5357801 h 6858000"/>
              <a:gd name="connsiteX144" fmla="*/ 242360 w 5734864"/>
              <a:gd name="connsiteY144" fmla="*/ 5460080 h 6858000"/>
              <a:gd name="connsiteX145" fmla="*/ 229880 w 5734864"/>
              <a:gd name="connsiteY145" fmla="*/ 5539714 h 6858000"/>
              <a:gd name="connsiteX146" fmla="*/ 204283 w 5734864"/>
              <a:gd name="connsiteY146" fmla="*/ 5639080 h 6858000"/>
              <a:gd name="connsiteX147" fmla="*/ 198948 w 5734864"/>
              <a:gd name="connsiteY147" fmla="*/ 5710958 h 6858000"/>
              <a:gd name="connsiteX148" fmla="*/ 192367 w 5734864"/>
              <a:gd name="connsiteY148" fmla="*/ 5719859 h 6858000"/>
              <a:gd name="connsiteX149" fmla="*/ 188035 w 5734864"/>
              <a:gd name="connsiteY149" fmla="*/ 5729935 h 6858000"/>
              <a:gd name="connsiteX150" fmla="*/ 188428 w 5734864"/>
              <a:gd name="connsiteY150" fmla="*/ 5731182 h 6858000"/>
              <a:gd name="connsiteX151" fmla="*/ 181635 w 5734864"/>
              <a:gd name="connsiteY151" fmla="*/ 5753538 h 6858000"/>
              <a:gd name="connsiteX152" fmla="*/ 169744 w 5734864"/>
              <a:gd name="connsiteY152" fmla="*/ 5796307 h 6858000"/>
              <a:gd name="connsiteX153" fmla="*/ 170351 w 5734864"/>
              <a:gd name="connsiteY153" fmla="*/ 5796644 h 6858000"/>
              <a:gd name="connsiteX154" fmla="*/ 171559 w 5734864"/>
              <a:gd name="connsiteY154" fmla="*/ 5803435 h 6858000"/>
              <a:gd name="connsiteX155" fmla="*/ 172284 w 5734864"/>
              <a:gd name="connsiteY155" fmla="*/ 5816391 h 6858000"/>
              <a:gd name="connsiteX156" fmla="*/ 182542 w 5734864"/>
              <a:gd name="connsiteY156" fmla="*/ 5846382 h 6858000"/>
              <a:gd name="connsiteX157" fmla="*/ 175877 w 5734864"/>
              <a:gd name="connsiteY157" fmla="*/ 5871336 h 6858000"/>
              <a:gd name="connsiteX158" fmla="*/ 174910 w 5734864"/>
              <a:gd name="connsiteY158" fmla="*/ 5876376 h 6858000"/>
              <a:gd name="connsiteX159" fmla="*/ 175047 w 5734864"/>
              <a:gd name="connsiteY159" fmla="*/ 5876483 h 6858000"/>
              <a:gd name="connsiteX160" fmla="*/ 174335 w 5734864"/>
              <a:gd name="connsiteY160" fmla="*/ 5881814 h 6858000"/>
              <a:gd name="connsiteX161" fmla="*/ 171273 w 5734864"/>
              <a:gd name="connsiteY161" fmla="*/ 5895339 h 6858000"/>
              <a:gd name="connsiteX162" fmla="*/ 171658 w 5734864"/>
              <a:gd name="connsiteY162" fmla="*/ 5898749 h 6858000"/>
              <a:gd name="connsiteX163" fmla="*/ 174658 w 5734864"/>
              <a:gd name="connsiteY163" fmla="*/ 5919558 h 6858000"/>
              <a:gd name="connsiteX164" fmla="*/ 169099 w 5734864"/>
              <a:gd name="connsiteY164" fmla="*/ 5984417 h 6858000"/>
              <a:gd name="connsiteX165" fmla="*/ 162007 w 5734864"/>
              <a:gd name="connsiteY165" fmla="*/ 6049043 h 6858000"/>
              <a:gd name="connsiteX166" fmla="*/ 156875 w 5734864"/>
              <a:gd name="connsiteY166" fmla="*/ 6114000 h 6858000"/>
              <a:gd name="connsiteX167" fmla="*/ 165441 w 5734864"/>
              <a:gd name="connsiteY167" fmla="*/ 6146938 h 6858000"/>
              <a:gd name="connsiteX168" fmla="*/ 165177 w 5734864"/>
              <a:gd name="connsiteY168" fmla="*/ 6150658 h 6858000"/>
              <a:gd name="connsiteX169" fmla="*/ 161772 w 5734864"/>
              <a:gd name="connsiteY169" fmla="*/ 6160011 h 6858000"/>
              <a:gd name="connsiteX170" fmla="*/ 160051 w 5734864"/>
              <a:gd name="connsiteY170" fmla="*/ 6163393 h 6858000"/>
              <a:gd name="connsiteX171" fmla="*/ 158473 w 5734864"/>
              <a:gd name="connsiteY171" fmla="*/ 6168628 h 6858000"/>
              <a:gd name="connsiteX172" fmla="*/ 158573 w 5734864"/>
              <a:gd name="connsiteY172" fmla="*/ 6168799 h 6858000"/>
              <a:gd name="connsiteX173" fmla="*/ 146463 w 5734864"/>
              <a:gd name="connsiteY173" fmla="*/ 6196671 h 6858000"/>
              <a:gd name="connsiteX174" fmla="*/ 150209 w 5734864"/>
              <a:gd name="connsiteY174" fmla="*/ 6232365 h 6858000"/>
              <a:gd name="connsiteX175" fmla="*/ 148544 w 5734864"/>
              <a:gd name="connsiteY175" fmla="*/ 6246162 h 6858000"/>
              <a:gd name="connsiteX176" fmla="*/ 148403 w 5734864"/>
              <a:gd name="connsiteY176" fmla="*/ 6253754 h 6858000"/>
              <a:gd name="connsiteX177" fmla="*/ 138880 w 5734864"/>
              <a:gd name="connsiteY177" fmla="*/ 6276449 h 6858000"/>
              <a:gd name="connsiteX178" fmla="*/ 138683 w 5734864"/>
              <a:gd name="connsiteY178" fmla="*/ 6279721 h 6858000"/>
              <a:gd name="connsiteX179" fmla="*/ 130721 w 5734864"/>
              <a:gd name="connsiteY179" fmla="*/ 6293675 h 6858000"/>
              <a:gd name="connsiteX180" fmla="*/ 120717 w 5734864"/>
              <a:gd name="connsiteY180" fmla="*/ 6313967 h 6858000"/>
              <a:gd name="connsiteX181" fmla="*/ 120841 w 5734864"/>
              <a:gd name="connsiteY181" fmla="*/ 6315437 h 6858000"/>
              <a:gd name="connsiteX182" fmla="*/ 115208 w 5734864"/>
              <a:gd name="connsiteY182" fmla="*/ 6324024 h 6858000"/>
              <a:gd name="connsiteX183" fmla="*/ 101217 w 5734864"/>
              <a:gd name="connsiteY183" fmla="*/ 6365923 h 6858000"/>
              <a:gd name="connsiteX184" fmla="*/ 74946 w 5734864"/>
              <a:gd name="connsiteY184" fmla="*/ 6556817 h 6858000"/>
              <a:gd name="connsiteX185" fmla="*/ 16001 w 5734864"/>
              <a:gd name="connsiteY185" fmla="*/ 6808678 h 6858000"/>
              <a:gd name="connsiteX186" fmla="*/ 0 w 5734864"/>
              <a:gd name="connsiteY186" fmla="*/ 6858000 h 6858000"/>
              <a:gd name="connsiteX187" fmla="*/ 5734864 w 5734864"/>
              <a:gd name="connsiteY187" fmla="*/ 6858000 h 6858000"/>
              <a:gd name="connsiteX188" fmla="*/ 5734864 w 5734864"/>
              <a:gd name="connsiteY188" fmla="*/ 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7865 w 5734864"/>
              <a:gd name="connsiteY13" fmla="*/ 1070795 h 6858000"/>
              <a:gd name="connsiteX14" fmla="*/ 862786 w 5734864"/>
              <a:gd name="connsiteY14" fmla="*/ 1238994 h 6858000"/>
              <a:gd name="connsiteX15" fmla="*/ 859345 w 5734864"/>
              <a:gd name="connsiteY15" fmla="*/ 1380427 h 6858000"/>
              <a:gd name="connsiteX16" fmla="*/ 855172 w 5734864"/>
              <a:gd name="connsiteY16" fmla="*/ 1435262 h 6858000"/>
              <a:gd name="connsiteX17" fmla="*/ 860494 w 5734864"/>
              <a:gd name="connsiteY17" fmla="*/ 1453861 h 6858000"/>
              <a:gd name="connsiteX18" fmla="*/ 853731 w 5734864"/>
              <a:gd name="connsiteY18" fmla="*/ 1467047 h 6858000"/>
              <a:gd name="connsiteX19" fmla="*/ 845847 w 5734864"/>
              <a:gd name="connsiteY19" fmla="*/ 1502307 h 6858000"/>
              <a:gd name="connsiteX20" fmla="*/ 817613 w 5734864"/>
              <a:gd name="connsiteY20" fmla="*/ 1565166 h 6858000"/>
              <a:gd name="connsiteX21" fmla="*/ 804223 w 5734864"/>
              <a:gd name="connsiteY21" fmla="*/ 1601941 h 6858000"/>
              <a:gd name="connsiteX22" fmla="*/ 791773 w 5734864"/>
              <a:gd name="connsiteY22" fmla="*/ 1627005 h 6858000"/>
              <a:gd name="connsiteX23" fmla="*/ 774645 w 5734864"/>
              <a:gd name="connsiteY23" fmla="*/ 1699922 h 6858000"/>
              <a:gd name="connsiteX24" fmla="*/ 752343 w 5734864"/>
              <a:gd name="connsiteY24" fmla="*/ 1824604 h 6858000"/>
              <a:gd name="connsiteX25" fmla="*/ 746254 w 5734864"/>
              <a:gd name="connsiteY25" fmla="*/ 1850222 h 6858000"/>
              <a:gd name="connsiteX26" fmla="*/ 728600 w 5734864"/>
              <a:gd name="connsiteY26" fmla="*/ 1869603 h 6858000"/>
              <a:gd name="connsiteX27" fmla="*/ 724396 w 5734864"/>
              <a:gd name="connsiteY27" fmla="*/ 1883104 h 6858000"/>
              <a:gd name="connsiteX28" fmla="*/ 722165 w 5734864"/>
              <a:gd name="connsiteY28" fmla="*/ 1885924 h 6858000"/>
              <a:gd name="connsiteX29" fmla="*/ 721338 w 5734864"/>
              <a:gd name="connsiteY29" fmla="*/ 1887123 h 6858000"/>
              <a:gd name="connsiteX30" fmla="*/ 714840 w 5734864"/>
              <a:gd name="connsiteY30" fmla="*/ 1902274 h 6858000"/>
              <a:gd name="connsiteX31" fmla="*/ 722847 w 5734864"/>
              <a:gd name="connsiteY31" fmla="*/ 1929891 h 6858000"/>
              <a:gd name="connsiteX32" fmla="*/ 714660 w 5734864"/>
              <a:gd name="connsiteY32" fmla="*/ 1982709 h 6858000"/>
              <a:gd name="connsiteX33" fmla="*/ 710759 w 5734864"/>
              <a:gd name="connsiteY33" fmla="*/ 2013010 h 6858000"/>
              <a:gd name="connsiteX34" fmla="*/ 697927 w 5734864"/>
              <a:gd name="connsiteY34" fmla="*/ 2069833 h 6858000"/>
              <a:gd name="connsiteX35" fmla="*/ 693594 w 5734864"/>
              <a:gd name="connsiteY35" fmla="*/ 2103731 h 6858000"/>
              <a:gd name="connsiteX36" fmla="*/ 691109 w 5734864"/>
              <a:gd name="connsiteY36" fmla="*/ 2124027 h 6858000"/>
              <a:gd name="connsiteX37" fmla="*/ 676593 w 5734864"/>
              <a:gd name="connsiteY37" fmla="*/ 2176182 h 6858000"/>
              <a:gd name="connsiteX38" fmla="*/ 633227 w 5734864"/>
              <a:gd name="connsiteY38" fmla="*/ 2258036 h 6858000"/>
              <a:gd name="connsiteX39" fmla="*/ 625564 w 5734864"/>
              <a:gd name="connsiteY39" fmla="*/ 2284567 h 6858000"/>
              <a:gd name="connsiteX40" fmla="*/ 627074 w 5734864"/>
              <a:gd name="connsiteY40" fmla="*/ 2289605 h 6858000"/>
              <a:gd name="connsiteX41" fmla="*/ 614574 w 5734864"/>
              <a:gd name="connsiteY41" fmla="*/ 2308717 h 6858000"/>
              <a:gd name="connsiteX42" fmla="*/ 606890 w 5734864"/>
              <a:gd name="connsiteY42" fmla="*/ 2320662 h 6858000"/>
              <a:gd name="connsiteX43" fmla="*/ 605558 w 5734864"/>
              <a:gd name="connsiteY43" fmla="*/ 2327897 h 6858000"/>
              <a:gd name="connsiteX44" fmla="*/ 602202 w 5734864"/>
              <a:gd name="connsiteY44" fmla="*/ 2357749 h 6858000"/>
              <a:gd name="connsiteX45" fmla="*/ 600213 w 5734864"/>
              <a:gd name="connsiteY45" fmla="*/ 2364905 h 6858000"/>
              <a:gd name="connsiteX46" fmla="*/ 597160 w 5734864"/>
              <a:gd name="connsiteY46" fmla="*/ 2388351 h 6858000"/>
              <a:gd name="connsiteX47" fmla="*/ 597982 w 5734864"/>
              <a:gd name="connsiteY47" fmla="*/ 2402296 h 6858000"/>
              <a:gd name="connsiteX48" fmla="*/ 593150 w 5734864"/>
              <a:gd name="connsiteY48" fmla="*/ 2420015 h 6858000"/>
              <a:gd name="connsiteX49" fmla="*/ 592833 w 5734864"/>
              <a:gd name="connsiteY49" fmla="*/ 2422749 h 6858000"/>
              <a:gd name="connsiteX50" fmla="*/ 594479 w 5734864"/>
              <a:gd name="connsiteY50" fmla="*/ 2426002 h 6858000"/>
              <a:gd name="connsiteX51" fmla="*/ 591963 w 5734864"/>
              <a:gd name="connsiteY51" fmla="*/ 2431950 h 6858000"/>
              <a:gd name="connsiteX52" fmla="*/ 591544 w 5734864"/>
              <a:gd name="connsiteY52" fmla="*/ 2433897 h 6858000"/>
              <a:gd name="connsiteX53" fmla="*/ 589519 w 5734864"/>
              <a:gd name="connsiteY53" fmla="*/ 2451398 h 6858000"/>
              <a:gd name="connsiteX54" fmla="*/ 590037 w 5734864"/>
              <a:gd name="connsiteY54" fmla="*/ 2455536 h 6858000"/>
              <a:gd name="connsiteX55" fmla="*/ 588179 w 5734864"/>
              <a:gd name="connsiteY55" fmla="*/ 2462981 h 6858000"/>
              <a:gd name="connsiteX56" fmla="*/ 583434 w 5734864"/>
              <a:gd name="connsiteY56" fmla="*/ 2503991 h 6858000"/>
              <a:gd name="connsiteX57" fmla="*/ 567942 w 5734864"/>
              <a:gd name="connsiteY57" fmla="*/ 2652936 h 6858000"/>
              <a:gd name="connsiteX58" fmla="*/ 573869 w 5734864"/>
              <a:gd name="connsiteY58" fmla="*/ 2670188 h 6858000"/>
              <a:gd name="connsiteX59" fmla="*/ 575243 w 5734864"/>
              <a:gd name="connsiteY59" fmla="*/ 2688114 h 6858000"/>
              <a:gd name="connsiteX60" fmla="*/ 573824 w 5734864"/>
              <a:gd name="connsiteY60" fmla="*/ 2689856 h 6858000"/>
              <a:gd name="connsiteX61" fmla="*/ 570699 w 5734864"/>
              <a:gd name="connsiteY61" fmla="*/ 2709353 h 6858000"/>
              <a:gd name="connsiteX62" fmla="*/ 573192 w 5734864"/>
              <a:gd name="connsiteY62" fmla="*/ 2714527 h 6858000"/>
              <a:gd name="connsiteX63" fmla="*/ 572044 w 5734864"/>
              <a:gd name="connsiteY63" fmla="*/ 2728187 h 6858000"/>
              <a:gd name="connsiteX64" fmla="*/ 572465 w 5734864"/>
              <a:gd name="connsiteY64" fmla="*/ 2755863 h 6858000"/>
              <a:gd name="connsiteX65" fmla="*/ 570028 w 5734864"/>
              <a:gd name="connsiteY65" fmla="*/ 2760324 h 6858000"/>
              <a:gd name="connsiteX66" fmla="*/ 566748 w 5734864"/>
              <a:gd name="connsiteY66" fmla="*/ 2800948 h 6858000"/>
              <a:gd name="connsiteX67" fmla="*/ 565509 w 5734864"/>
              <a:gd name="connsiteY67" fmla="*/ 2801167 h 6858000"/>
              <a:gd name="connsiteX68" fmla="*/ 559367 w 5734864"/>
              <a:gd name="connsiteY68" fmla="*/ 2811129 h 6858000"/>
              <a:gd name="connsiteX69" fmla="*/ 550354 w 5734864"/>
              <a:gd name="connsiteY69" fmla="*/ 2830949 h 6858000"/>
              <a:gd name="connsiteX70" fmla="*/ 514795 w 5734864"/>
              <a:gd name="connsiteY70" fmla="*/ 2872433 h 6858000"/>
              <a:gd name="connsiteX71" fmla="*/ 509875 w 5734864"/>
              <a:gd name="connsiteY71" fmla="*/ 2923099 h 6858000"/>
              <a:gd name="connsiteX72" fmla="*/ 509577 w 5734864"/>
              <a:gd name="connsiteY72" fmla="*/ 2923197 h 6858000"/>
              <a:gd name="connsiteX73" fmla="*/ 507597 w 5734864"/>
              <a:gd name="connsiteY73" fmla="*/ 2931868 h 6858000"/>
              <a:gd name="connsiteX74" fmla="*/ 507379 w 5734864"/>
              <a:gd name="connsiteY74" fmla="*/ 2938322 h 6858000"/>
              <a:gd name="connsiteX75" fmla="*/ 504725 w 5734864"/>
              <a:gd name="connsiteY75" fmla="*/ 2954519 h 6858000"/>
              <a:gd name="connsiteX76" fmla="*/ 502018 w 5734864"/>
              <a:gd name="connsiteY76" fmla="*/ 2959643 h 6858000"/>
              <a:gd name="connsiteX77" fmla="*/ 498360 w 5734864"/>
              <a:gd name="connsiteY77" fmla="*/ 2961019 h 6858000"/>
              <a:gd name="connsiteX78" fmla="*/ 498483 w 5734864"/>
              <a:gd name="connsiteY78" fmla="*/ 2962590 h 6858000"/>
              <a:gd name="connsiteX79" fmla="*/ 484403 w 5734864"/>
              <a:gd name="connsiteY79" fmla="*/ 2990538 h 6858000"/>
              <a:gd name="connsiteX80" fmla="*/ 463075 w 5734864"/>
              <a:gd name="connsiteY80" fmla="*/ 3055956 h 6858000"/>
              <a:gd name="connsiteX81" fmla="*/ 455013 w 5734864"/>
              <a:gd name="connsiteY81" fmla="*/ 3094482 h 6858000"/>
              <a:gd name="connsiteX82" fmla="*/ 428391 w 5734864"/>
              <a:gd name="connsiteY82" fmla="*/ 3198850 h 6858000"/>
              <a:gd name="connsiteX83" fmla="*/ 401440 w 5734864"/>
              <a:gd name="connsiteY83" fmla="*/ 3307560 h 6858000"/>
              <a:gd name="connsiteX84" fmla="*/ 386076 w 5734864"/>
              <a:gd name="connsiteY84" fmla="*/ 3373943 h 6858000"/>
              <a:gd name="connsiteX85" fmla="*/ 374726 w 5734864"/>
              <a:gd name="connsiteY85" fmla="*/ 3381364 h 6858000"/>
              <a:gd name="connsiteX86" fmla="*/ 369145 w 5734864"/>
              <a:gd name="connsiteY86" fmla="*/ 3383729 h 6858000"/>
              <a:gd name="connsiteX87" fmla="*/ 364294 w 5734864"/>
              <a:gd name="connsiteY87" fmla="*/ 3414159 h 6858000"/>
              <a:gd name="connsiteX88" fmla="*/ 366450 w 5734864"/>
              <a:gd name="connsiteY88" fmla="*/ 3436925 h 6858000"/>
              <a:gd name="connsiteX89" fmla="*/ 351743 w 5734864"/>
              <a:gd name="connsiteY89" fmla="*/ 3521619 h 6858000"/>
              <a:gd name="connsiteX90" fmla="*/ 345784 w 5734864"/>
              <a:gd name="connsiteY90" fmla="*/ 3603757 h 6858000"/>
              <a:gd name="connsiteX91" fmla="*/ 344198 w 5734864"/>
              <a:gd name="connsiteY91" fmla="*/ 3652424 h 6858000"/>
              <a:gd name="connsiteX92" fmla="*/ 352450 w 5734864"/>
              <a:gd name="connsiteY92" fmla="*/ 3665222 h 6858000"/>
              <a:gd name="connsiteX93" fmla="*/ 342621 w 5734864"/>
              <a:gd name="connsiteY93" fmla="*/ 3700804 h 6858000"/>
              <a:gd name="connsiteX94" fmla="*/ 341514 w 5734864"/>
              <a:gd name="connsiteY94" fmla="*/ 3734774 h 6858000"/>
              <a:gd name="connsiteX95" fmla="*/ 340607 w 5734864"/>
              <a:gd name="connsiteY95" fmla="*/ 3785153 h 6858000"/>
              <a:gd name="connsiteX96" fmla="*/ 340707 w 5734864"/>
              <a:gd name="connsiteY96" fmla="*/ 3788177 h 6858000"/>
              <a:gd name="connsiteX97" fmla="*/ 340361 w 5734864"/>
              <a:gd name="connsiteY97" fmla="*/ 3798803 h 6858000"/>
              <a:gd name="connsiteX98" fmla="*/ 339642 w 5734864"/>
              <a:gd name="connsiteY98" fmla="*/ 3838750 h 6858000"/>
              <a:gd name="connsiteX99" fmla="*/ 360295 w 5734864"/>
              <a:gd name="connsiteY99" fmla="*/ 4015196 h 6858000"/>
              <a:gd name="connsiteX100" fmla="*/ 339043 w 5734864"/>
              <a:gd name="connsiteY100" fmla="*/ 4052778 h 6858000"/>
              <a:gd name="connsiteX101" fmla="*/ 339343 w 5734864"/>
              <a:gd name="connsiteY101" fmla="*/ 4096257 h 6858000"/>
              <a:gd name="connsiteX102" fmla="*/ 340786 w 5734864"/>
              <a:gd name="connsiteY102" fmla="*/ 4321136 h 6858000"/>
              <a:gd name="connsiteX103" fmla="*/ 343158 w 5734864"/>
              <a:gd name="connsiteY103" fmla="*/ 4429174 h 6858000"/>
              <a:gd name="connsiteX104" fmla="*/ 334599 w 5734864"/>
              <a:gd name="connsiteY104" fmla="*/ 4449938 h 6858000"/>
              <a:gd name="connsiteX105" fmla="*/ 332890 w 5734864"/>
              <a:gd name="connsiteY105" fmla="*/ 4453515 h 6858000"/>
              <a:gd name="connsiteX106" fmla="*/ 331105 w 5734864"/>
              <a:gd name="connsiteY106" fmla="*/ 4467941 h 6858000"/>
              <a:gd name="connsiteX107" fmla="*/ 324289 w 5734864"/>
              <a:gd name="connsiteY107" fmla="*/ 4471861 h 6858000"/>
              <a:gd name="connsiteX108" fmla="*/ 317079 w 5734864"/>
              <a:gd name="connsiteY108" fmla="*/ 4493468 h 6858000"/>
              <a:gd name="connsiteX109" fmla="*/ 315557 w 5734864"/>
              <a:gd name="connsiteY109" fmla="*/ 4520067 h 6858000"/>
              <a:gd name="connsiteX110" fmla="*/ 315240 w 5734864"/>
              <a:gd name="connsiteY110" fmla="*/ 4536872 h 6858000"/>
              <a:gd name="connsiteX111" fmla="*/ 316200 w 5734864"/>
              <a:gd name="connsiteY111" fmla="*/ 4538297 h 6858000"/>
              <a:gd name="connsiteX112" fmla="*/ 317507 w 5734864"/>
              <a:gd name="connsiteY112" fmla="*/ 4547582 h 6858000"/>
              <a:gd name="connsiteX113" fmla="*/ 323078 w 5734864"/>
              <a:gd name="connsiteY113" fmla="*/ 4592102 h 6858000"/>
              <a:gd name="connsiteX114" fmla="*/ 328722 w 5734864"/>
              <a:gd name="connsiteY114" fmla="*/ 4667914 h 6858000"/>
              <a:gd name="connsiteX115" fmla="*/ 335597 w 5734864"/>
              <a:gd name="connsiteY115" fmla="*/ 4695035 h 6858000"/>
              <a:gd name="connsiteX116" fmla="*/ 339485 w 5734864"/>
              <a:gd name="connsiteY116" fmla="*/ 4695979 h 6858000"/>
              <a:gd name="connsiteX117" fmla="*/ 341089 w 5734864"/>
              <a:gd name="connsiteY117" fmla="*/ 4704268 h 6858000"/>
              <a:gd name="connsiteX118" fmla="*/ 342177 w 5734864"/>
              <a:gd name="connsiteY118" fmla="*/ 4706060 h 6858000"/>
              <a:gd name="connsiteX119" fmla="*/ 347751 w 5734864"/>
              <a:gd name="connsiteY119" fmla="*/ 4716754 h 6858000"/>
              <a:gd name="connsiteX120" fmla="*/ 344125 w 5734864"/>
              <a:gd name="connsiteY120" fmla="*/ 4764669 h 6858000"/>
              <a:gd name="connsiteX121" fmla="*/ 340188 w 5734864"/>
              <a:gd name="connsiteY121" fmla="*/ 4779386 h 6858000"/>
              <a:gd name="connsiteX122" fmla="*/ 335146 w 5734864"/>
              <a:gd name="connsiteY122" fmla="*/ 4787491 h 6858000"/>
              <a:gd name="connsiteX123" fmla="*/ 319124 w 5734864"/>
              <a:gd name="connsiteY123" fmla="*/ 4843514 h 6858000"/>
              <a:gd name="connsiteX124" fmla="*/ 305956 w 5734864"/>
              <a:gd name="connsiteY124" fmla="*/ 4881505 h 6858000"/>
              <a:gd name="connsiteX125" fmla="*/ 301062 w 5734864"/>
              <a:gd name="connsiteY125" fmla="*/ 4889332 h 6858000"/>
              <a:gd name="connsiteX126" fmla="*/ 302141 w 5734864"/>
              <a:gd name="connsiteY126" fmla="*/ 4899400 h 6858000"/>
              <a:gd name="connsiteX127" fmla="*/ 304424 w 5734864"/>
              <a:gd name="connsiteY127" fmla="*/ 4902664 h 6858000"/>
              <a:gd name="connsiteX128" fmla="*/ 293123 w 5734864"/>
              <a:gd name="connsiteY128" fmla="*/ 4932769 h 6858000"/>
              <a:gd name="connsiteX129" fmla="*/ 292275 w 5734864"/>
              <a:gd name="connsiteY129" fmla="*/ 4936482 h 6858000"/>
              <a:gd name="connsiteX130" fmla="*/ 288304 w 5734864"/>
              <a:gd name="connsiteY130" fmla="*/ 4962325 h 6858000"/>
              <a:gd name="connsiteX131" fmla="*/ 287420 w 5734864"/>
              <a:gd name="connsiteY131" fmla="*/ 5042193 h 6858000"/>
              <a:gd name="connsiteX132" fmla="*/ 287020 w 5734864"/>
              <a:gd name="connsiteY132" fmla="*/ 5065655 h 6858000"/>
              <a:gd name="connsiteX133" fmla="*/ 288488 w 5734864"/>
              <a:gd name="connsiteY133" fmla="*/ 5082216 h 6858000"/>
              <a:gd name="connsiteX134" fmla="*/ 282763 w 5734864"/>
              <a:gd name="connsiteY134" fmla="*/ 5127114 h 6858000"/>
              <a:gd name="connsiteX135" fmla="*/ 269316 w 5734864"/>
              <a:gd name="connsiteY135" fmla="*/ 5202682 h 6858000"/>
              <a:gd name="connsiteX136" fmla="*/ 269174 w 5734864"/>
              <a:gd name="connsiteY136" fmla="*/ 5230835 h 6858000"/>
              <a:gd name="connsiteX137" fmla="*/ 272679 w 5734864"/>
              <a:gd name="connsiteY137" fmla="*/ 5232660 h 6858000"/>
              <a:gd name="connsiteX138" fmla="*/ 272160 w 5734864"/>
              <a:gd name="connsiteY138" fmla="*/ 5241150 h 6858000"/>
              <a:gd name="connsiteX139" fmla="*/ 272760 w 5734864"/>
              <a:gd name="connsiteY139" fmla="*/ 5243156 h 6858000"/>
              <a:gd name="connsiteX140" fmla="*/ 275462 w 5734864"/>
              <a:gd name="connsiteY140" fmla="*/ 5254919 h 6858000"/>
              <a:gd name="connsiteX141" fmla="*/ 262897 w 5734864"/>
              <a:gd name="connsiteY141" fmla="*/ 5286259 h 6858000"/>
              <a:gd name="connsiteX142" fmla="*/ 252761 w 5734864"/>
              <a:gd name="connsiteY142" fmla="*/ 5357801 h 6858000"/>
              <a:gd name="connsiteX143" fmla="*/ 242360 w 5734864"/>
              <a:gd name="connsiteY143" fmla="*/ 5460080 h 6858000"/>
              <a:gd name="connsiteX144" fmla="*/ 229880 w 5734864"/>
              <a:gd name="connsiteY144" fmla="*/ 5539714 h 6858000"/>
              <a:gd name="connsiteX145" fmla="*/ 204283 w 5734864"/>
              <a:gd name="connsiteY145" fmla="*/ 5639080 h 6858000"/>
              <a:gd name="connsiteX146" fmla="*/ 198948 w 5734864"/>
              <a:gd name="connsiteY146" fmla="*/ 5710958 h 6858000"/>
              <a:gd name="connsiteX147" fmla="*/ 192367 w 5734864"/>
              <a:gd name="connsiteY147" fmla="*/ 5719859 h 6858000"/>
              <a:gd name="connsiteX148" fmla="*/ 188035 w 5734864"/>
              <a:gd name="connsiteY148" fmla="*/ 5729935 h 6858000"/>
              <a:gd name="connsiteX149" fmla="*/ 188428 w 5734864"/>
              <a:gd name="connsiteY149" fmla="*/ 5731182 h 6858000"/>
              <a:gd name="connsiteX150" fmla="*/ 181635 w 5734864"/>
              <a:gd name="connsiteY150" fmla="*/ 5753538 h 6858000"/>
              <a:gd name="connsiteX151" fmla="*/ 169744 w 5734864"/>
              <a:gd name="connsiteY151" fmla="*/ 5796307 h 6858000"/>
              <a:gd name="connsiteX152" fmla="*/ 170351 w 5734864"/>
              <a:gd name="connsiteY152" fmla="*/ 5796644 h 6858000"/>
              <a:gd name="connsiteX153" fmla="*/ 171559 w 5734864"/>
              <a:gd name="connsiteY153" fmla="*/ 5803435 h 6858000"/>
              <a:gd name="connsiteX154" fmla="*/ 172284 w 5734864"/>
              <a:gd name="connsiteY154" fmla="*/ 5816391 h 6858000"/>
              <a:gd name="connsiteX155" fmla="*/ 182542 w 5734864"/>
              <a:gd name="connsiteY155" fmla="*/ 5846382 h 6858000"/>
              <a:gd name="connsiteX156" fmla="*/ 175877 w 5734864"/>
              <a:gd name="connsiteY156" fmla="*/ 5871336 h 6858000"/>
              <a:gd name="connsiteX157" fmla="*/ 174910 w 5734864"/>
              <a:gd name="connsiteY157" fmla="*/ 5876376 h 6858000"/>
              <a:gd name="connsiteX158" fmla="*/ 175047 w 5734864"/>
              <a:gd name="connsiteY158" fmla="*/ 5876483 h 6858000"/>
              <a:gd name="connsiteX159" fmla="*/ 174335 w 5734864"/>
              <a:gd name="connsiteY159" fmla="*/ 5881814 h 6858000"/>
              <a:gd name="connsiteX160" fmla="*/ 171273 w 5734864"/>
              <a:gd name="connsiteY160" fmla="*/ 5895339 h 6858000"/>
              <a:gd name="connsiteX161" fmla="*/ 171658 w 5734864"/>
              <a:gd name="connsiteY161" fmla="*/ 5898749 h 6858000"/>
              <a:gd name="connsiteX162" fmla="*/ 174658 w 5734864"/>
              <a:gd name="connsiteY162" fmla="*/ 5919558 h 6858000"/>
              <a:gd name="connsiteX163" fmla="*/ 169099 w 5734864"/>
              <a:gd name="connsiteY163" fmla="*/ 5984417 h 6858000"/>
              <a:gd name="connsiteX164" fmla="*/ 162007 w 5734864"/>
              <a:gd name="connsiteY164" fmla="*/ 6049043 h 6858000"/>
              <a:gd name="connsiteX165" fmla="*/ 156875 w 5734864"/>
              <a:gd name="connsiteY165" fmla="*/ 6114000 h 6858000"/>
              <a:gd name="connsiteX166" fmla="*/ 165441 w 5734864"/>
              <a:gd name="connsiteY166" fmla="*/ 6146938 h 6858000"/>
              <a:gd name="connsiteX167" fmla="*/ 165177 w 5734864"/>
              <a:gd name="connsiteY167" fmla="*/ 6150658 h 6858000"/>
              <a:gd name="connsiteX168" fmla="*/ 161772 w 5734864"/>
              <a:gd name="connsiteY168" fmla="*/ 6160011 h 6858000"/>
              <a:gd name="connsiteX169" fmla="*/ 160051 w 5734864"/>
              <a:gd name="connsiteY169" fmla="*/ 6163393 h 6858000"/>
              <a:gd name="connsiteX170" fmla="*/ 158473 w 5734864"/>
              <a:gd name="connsiteY170" fmla="*/ 6168628 h 6858000"/>
              <a:gd name="connsiteX171" fmla="*/ 158573 w 5734864"/>
              <a:gd name="connsiteY171" fmla="*/ 6168799 h 6858000"/>
              <a:gd name="connsiteX172" fmla="*/ 146463 w 5734864"/>
              <a:gd name="connsiteY172" fmla="*/ 6196671 h 6858000"/>
              <a:gd name="connsiteX173" fmla="*/ 150209 w 5734864"/>
              <a:gd name="connsiteY173" fmla="*/ 6232365 h 6858000"/>
              <a:gd name="connsiteX174" fmla="*/ 148544 w 5734864"/>
              <a:gd name="connsiteY174" fmla="*/ 6246162 h 6858000"/>
              <a:gd name="connsiteX175" fmla="*/ 148403 w 5734864"/>
              <a:gd name="connsiteY175" fmla="*/ 6253754 h 6858000"/>
              <a:gd name="connsiteX176" fmla="*/ 138880 w 5734864"/>
              <a:gd name="connsiteY176" fmla="*/ 6276449 h 6858000"/>
              <a:gd name="connsiteX177" fmla="*/ 138683 w 5734864"/>
              <a:gd name="connsiteY177" fmla="*/ 6279721 h 6858000"/>
              <a:gd name="connsiteX178" fmla="*/ 130721 w 5734864"/>
              <a:gd name="connsiteY178" fmla="*/ 6293675 h 6858000"/>
              <a:gd name="connsiteX179" fmla="*/ 120717 w 5734864"/>
              <a:gd name="connsiteY179" fmla="*/ 6313967 h 6858000"/>
              <a:gd name="connsiteX180" fmla="*/ 120841 w 5734864"/>
              <a:gd name="connsiteY180" fmla="*/ 6315437 h 6858000"/>
              <a:gd name="connsiteX181" fmla="*/ 115208 w 5734864"/>
              <a:gd name="connsiteY181" fmla="*/ 6324024 h 6858000"/>
              <a:gd name="connsiteX182" fmla="*/ 101217 w 5734864"/>
              <a:gd name="connsiteY182" fmla="*/ 6365923 h 6858000"/>
              <a:gd name="connsiteX183" fmla="*/ 74946 w 5734864"/>
              <a:gd name="connsiteY183" fmla="*/ 6556817 h 6858000"/>
              <a:gd name="connsiteX184" fmla="*/ 16001 w 5734864"/>
              <a:gd name="connsiteY184" fmla="*/ 6808678 h 6858000"/>
              <a:gd name="connsiteX185" fmla="*/ 0 w 5734864"/>
              <a:gd name="connsiteY185" fmla="*/ 6858000 h 6858000"/>
              <a:gd name="connsiteX186" fmla="*/ 5734864 w 5734864"/>
              <a:gd name="connsiteY186" fmla="*/ 6858000 h 6858000"/>
              <a:gd name="connsiteX187" fmla="*/ 5734864 w 5734864"/>
              <a:gd name="connsiteY18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</a:cxnLst>
            <a:rect l="l" t="t" r="r" b="b"/>
            <a:pathLst>
              <a:path w="5734864" h="6858000">
                <a:moveTo>
                  <a:pt x="5734864" y="0"/>
                </a:moveTo>
                <a:lnTo>
                  <a:pt x="771611" y="0"/>
                </a:lnTo>
                <a:cubicBezTo>
                  <a:pt x="771634" y="16369"/>
                  <a:pt x="771656" y="32739"/>
                  <a:pt x="771679" y="49108"/>
                </a:cubicBezTo>
                <a:cubicBezTo>
                  <a:pt x="775201" y="55622"/>
                  <a:pt x="788724" y="196721"/>
                  <a:pt x="794248" y="200968"/>
                </a:cubicBezTo>
                <a:lnTo>
                  <a:pt x="801749" y="414071"/>
                </a:lnTo>
                <a:cubicBezTo>
                  <a:pt x="807329" y="440933"/>
                  <a:pt x="835107" y="598697"/>
                  <a:pt x="818548" y="585467"/>
                </a:cubicBezTo>
                <a:cubicBezTo>
                  <a:pt x="856197" y="664140"/>
                  <a:pt x="837895" y="708473"/>
                  <a:pt x="857476" y="800623"/>
                </a:cubicBezTo>
                <a:cubicBezTo>
                  <a:pt x="822401" y="857344"/>
                  <a:pt x="855723" y="824571"/>
                  <a:pt x="851083" y="878903"/>
                </a:cubicBezTo>
                <a:cubicBezTo>
                  <a:pt x="884811" y="859448"/>
                  <a:pt x="834648" y="946397"/>
                  <a:pt x="873564" y="943826"/>
                </a:cubicBezTo>
                <a:cubicBezTo>
                  <a:pt x="871487" y="953795"/>
                  <a:pt x="868248" y="963533"/>
                  <a:pt x="864705" y="973328"/>
                </a:cubicBezTo>
                <a:lnTo>
                  <a:pt x="862869" y="978457"/>
                </a:lnTo>
                <a:lnTo>
                  <a:pt x="862233" y="998041"/>
                </a:lnTo>
                <a:lnTo>
                  <a:pt x="853665" y="1004750"/>
                </a:lnTo>
                <a:lnTo>
                  <a:pt x="847865" y="1070795"/>
                </a:lnTo>
                <a:cubicBezTo>
                  <a:pt x="870234" y="1110486"/>
                  <a:pt x="833172" y="1190441"/>
                  <a:pt x="862786" y="1238994"/>
                </a:cubicBezTo>
                <a:cubicBezTo>
                  <a:pt x="864699" y="1290599"/>
                  <a:pt x="860615" y="1347716"/>
                  <a:pt x="859345" y="1380427"/>
                </a:cubicBezTo>
                <a:cubicBezTo>
                  <a:pt x="845703" y="1396391"/>
                  <a:pt x="873184" y="1435525"/>
                  <a:pt x="855172" y="1435262"/>
                </a:cubicBezTo>
                <a:lnTo>
                  <a:pt x="860494" y="1453861"/>
                </a:lnTo>
                <a:lnTo>
                  <a:pt x="853731" y="1467047"/>
                </a:lnTo>
                <a:cubicBezTo>
                  <a:pt x="846549" y="1480528"/>
                  <a:pt x="841728" y="1491093"/>
                  <a:pt x="845847" y="1502307"/>
                </a:cubicBezTo>
                <a:lnTo>
                  <a:pt x="817613" y="1565166"/>
                </a:lnTo>
                <a:cubicBezTo>
                  <a:pt x="805468" y="1557258"/>
                  <a:pt x="816534" y="1596564"/>
                  <a:pt x="804223" y="1601941"/>
                </a:cubicBezTo>
                <a:cubicBezTo>
                  <a:pt x="794287" y="1604654"/>
                  <a:pt x="795328" y="1617209"/>
                  <a:pt x="791773" y="1627005"/>
                </a:cubicBezTo>
                <a:cubicBezTo>
                  <a:pt x="781684" y="1634393"/>
                  <a:pt x="772978" y="1683187"/>
                  <a:pt x="774645" y="1699922"/>
                </a:cubicBezTo>
                <a:cubicBezTo>
                  <a:pt x="785341" y="1746767"/>
                  <a:pt x="744845" y="1787099"/>
                  <a:pt x="752343" y="1824604"/>
                </a:cubicBezTo>
                <a:cubicBezTo>
                  <a:pt x="751502" y="1834578"/>
                  <a:pt x="749297" y="1842929"/>
                  <a:pt x="746254" y="1850222"/>
                </a:cubicBezTo>
                <a:lnTo>
                  <a:pt x="728600" y="1869603"/>
                </a:lnTo>
                <a:lnTo>
                  <a:pt x="724396" y="1883104"/>
                </a:lnTo>
                <a:lnTo>
                  <a:pt x="722165" y="1885924"/>
                </a:lnTo>
                <a:lnTo>
                  <a:pt x="721338" y="1887123"/>
                </a:lnTo>
                <a:lnTo>
                  <a:pt x="714840" y="1902274"/>
                </a:lnTo>
                <a:lnTo>
                  <a:pt x="722847" y="1929891"/>
                </a:lnTo>
                <a:lnTo>
                  <a:pt x="714660" y="1982709"/>
                </a:lnTo>
                <a:cubicBezTo>
                  <a:pt x="727725" y="2006201"/>
                  <a:pt x="714739" y="1997091"/>
                  <a:pt x="710759" y="2013010"/>
                </a:cubicBezTo>
                <a:cubicBezTo>
                  <a:pt x="707970" y="2027531"/>
                  <a:pt x="700788" y="2054714"/>
                  <a:pt x="697927" y="2069833"/>
                </a:cubicBezTo>
                <a:cubicBezTo>
                  <a:pt x="685211" y="2080229"/>
                  <a:pt x="698762" y="2088241"/>
                  <a:pt x="693594" y="2103731"/>
                </a:cubicBezTo>
                <a:cubicBezTo>
                  <a:pt x="688481" y="2110649"/>
                  <a:pt x="687183" y="2115973"/>
                  <a:pt x="691109" y="2124027"/>
                </a:cubicBezTo>
                <a:cubicBezTo>
                  <a:pt x="666413" y="2155740"/>
                  <a:pt x="688031" y="2144874"/>
                  <a:pt x="676593" y="2176182"/>
                </a:cubicBezTo>
                <a:cubicBezTo>
                  <a:pt x="665190" y="2202944"/>
                  <a:pt x="656416" y="2233857"/>
                  <a:pt x="633227" y="2258036"/>
                </a:cubicBezTo>
                <a:cubicBezTo>
                  <a:pt x="626930" y="2262191"/>
                  <a:pt x="623498" y="2274069"/>
                  <a:pt x="625564" y="2284567"/>
                </a:cubicBezTo>
                <a:cubicBezTo>
                  <a:pt x="625918" y="2286374"/>
                  <a:pt x="626427" y="2288071"/>
                  <a:pt x="627074" y="2289605"/>
                </a:cubicBezTo>
                <a:cubicBezTo>
                  <a:pt x="619029" y="2296628"/>
                  <a:pt x="616453" y="2303188"/>
                  <a:pt x="614574" y="2308717"/>
                </a:cubicBezTo>
                <a:lnTo>
                  <a:pt x="606890" y="2320662"/>
                </a:lnTo>
                <a:lnTo>
                  <a:pt x="605558" y="2327897"/>
                </a:lnTo>
                <a:lnTo>
                  <a:pt x="602202" y="2357749"/>
                </a:lnTo>
                <a:lnTo>
                  <a:pt x="600213" y="2364905"/>
                </a:lnTo>
                <a:lnTo>
                  <a:pt x="597160" y="2388351"/>
                </a:lnTo>
                <a:lnTo>
                  <a:pt x="597982" y="2402296"/>
                </a:lnTo>
                <a:lnTo>
                  <a:pt x="593150" y="2420015"/>
                </a:lnTo>
                <a:cubicBezTo>
                  <a:pt x="593044" y="2420926"/>
                  <a:pt x="592939" y="2421838"/>
                  <a:pt x="592833" y="2422749"/>
                </a:cubicBezTo>
                <a:lnTo>
                  <a:pt x="594479" y="2426002"/>
                </a:lnTo>
                <a:cubicBezTo>
                  <a:pt x="594168" y="2427683"/>
                  <a:pt x="593118" y="2429721"/>
                  <a:pt x="591963" y="2431950"/>
                </a:cubicBezTo>
                <a:cubicBezTo>
                  <a:pt x="591823" y="2432599"/>
                  <a:pt x="591684" y="2433248"/>
                  <a:pt x="591544" y="2433897"/>
                </a:cubicBezTo>
                <a:lnTo>
                  <a:pt x="589519" y="2451398"/>
                </a:lnTo>
                <a:cubicBezTo>
                  <a:pt x="589692" y="2452777"/>
                  <a:pt x="589864" y="2454157"/>
                  <a:pt x="590037" y="2455536"/>
                </a:cubicBezTo>
                <a:lnTo>
                  <a:pt x="588179" y="2462981"/>
                </a:lnTo>
                <a:lnTo>
                  <a:pt x="583434" y="2503991"/>
                </a:lnTo>
                <a:cubicBezTo>
                  <a:pt x="576530" y="2566058"/>
                  <a:pt x="570433" y="2625224"/>
                  <a:pt x="567942" y="2652936"/>
                </a:cubicBezTo>
                <a:cubicBezTo>
                  <a:pt x="570864" y="2658290"/>
                  <a:pt x="572739" y="2664095"/>
                  <a:pt x="573869" y="2670188"/>
                </a:cubicBezTo>
                <a:lnTo>
                  <a:pt x="575243" y="2688114"/>
                </a:lnTo>
                <a:lnTo>
                  <a:pt x="573824" y="2689856"/>
                </a:lnTo>
                <a:cubicBezTo>
                  <a:pt x="569972" y="2698471"/>
                  <a:pt x="569572" y="2704494"/>
                  <a:pt x="570699" y="2709353"/>
                </a:cubicBezTo>
                <a:lnTo>
                  <a:pt x="573192" y="2714527"/>
                </a:lnTo>
                <a:cubicBezTo>
                  <a:pt x="572809" y="2719080"/>
                  <a:pt x="572427" y="2723634"/>
                  <a:pt x="572044" y="2728187"/>
                </a:cubicBezTo>
                <a:cubicBezTo>
                  <a:pt x="572184" y="2737412"/>
                  <a:pt x="572325" y="2746638"/>
                  <a:pt x="572465" y="2755863"/>
                </a:cubicBezTo>
                <a:lnTo>
                  <a:pt x="570028" y="2760324"/>
                </a:lnTo>
                <a:lnTo>
                  <a:pt x="566748" y="2800948"/>
                </a:lnTo>
                <a:lnTo>
                  <a:pt x="565509" y="2801167"/>
                </a:lnTo>
                <a:cubicBezTo>
                  <a:pt x="562655" y="2802587"/>
                  <a:pt x="560408" y="2805381"/>
                  <a:pt x="559367" y="2811129"/>
                </a:cubicBezTo>
                <a:cubicBezTo>
                  <a:pt x="543471" y="2797318"/>
                  <a:pt x="552020" y="2812773"/>
                  <a:pt x="550354" y="2830949"/>
                </a:cubicBezTo>
                <a:cubicBezTo>
                  <a:pt x="525292" y="2813553"/>
                  <a:pt x="531129" y="2868192"/>
                  <a:pt x="514795" y="2872433"/>
                </a:cubicBezTo>
                <a:lnTo>
                  <a:pt x="509875" y="2923099"/>
                </a:lnTo>
                <a:lnTo>
                  <a:pt x="509577" y="2923197"/>
                </a:lnTo>
                <a:cubicBezTo>
                  <a:pt x="508704" y="2924865"/>
                  <a:pt x="508038" y="2927556"/>
                  <a:pt x="507597" y="2931868"/>
                </a:cubicBezTo>
                <a:cubicBezTo>
                  <a:pt x="507524" y="2934019"/>
                  <a:pt x="507452" y="2936171"/>
                  <a:pt x="507379" y="2938322"/>
                </a:cubicBezTo>
                <a:lnTo>
                  <a:pt x="504725" y="2954519"/>
                </a:lnTo>
                <a:lnTo>
                  <a:pt x="502018" y="2959643"/>
                </a:lnTo>
                <a:lnTo>
                  <a:pt x="498360" y="2961019"/>
                </a:lnTo>
                <a:lnTo>
                  <a:pt x="498483" y="2962590"/>
                </a:lnTo>
                <a:cubicBezTo>
                  <a:pt x="502388" y="2975027"/>
                  <a:pt x="510202" y="2980016"/>
                  <a:pt x="484403" y="2990538"/>
                </a:cubicBezTo>
                <a:cubicBezTo>
                  <a:pt x="489425" y="3018352"/>
                  <a:pt x="474337" y="3021029"/>
                  <a:pt x="463075" y="3055956"/>
                </a:cubicBezTo>
                <a:cubicBezTo>
                  <a:pt x="469487" y="3072485"/>
                  <a:pt x="464165" y="3083955"/>
                  <a:pt x="455013" y="3094482"/>
                </a:cubicBezTo>
                <a:cubicBezTo>
                  <a:pt x="453131" y="3130054"/>
                  <a:pt x="437643" y="3160106"/>
                  <a:pt x="428391" y="3198850"/>
                </a:cubicBezTo>
                <a:lnTo>
                  <a:pt x="401440" y="3307560"/>
                </a:lnTo>
                <a:lnTo>
                  <a:pt x="386076" y="3373943"/>
                </a:lnTo>
                <a:cubicBezTo>
                  <a:pt x="386236" y="3376061"/>
                  <a:pt x="380537" y="3378856"/>
                  <a:pt x="374726" y="3381364"/>
                </a:cubicBezTo>
                <a:lnTo>
                  <a:pt x="369145" y="3383729"/>
                </a:lnTo>
                <a:lnTo>
                  <a:pt x="364294" y="3414159"/>
                </a:lnTo>
                <a:lnTo>
                  <a:pt x="366450" y="3436925"/>
                </a:lnTo>
                <a:lnTo>
                  <a:pt x="351743" y="3521619"/>
                </a:lnTo>
                <a:lnTo>
                  <a:pt x="345784" y="3603757"/>
                </a:lnTo>
                <a:cubicBezTo>
                  <a:pt x="345255" y="3619979"/>
                  <a:pt x="344727" y="3636202"/>
                  <a:pt x="344198" y="3652424"/>
                </a:cubicBezTo>
                <a:lnTo>
                  <a:pt x="352450" y="3665222"/>
                </a:lnTo>
                <a:lnTo>
                  <a:pt x="342621" y="3700804"/>
                </a:lnTo>
                <a:lnTo>
                  <a:pt x="341514" y="3734774"/>
                </a:lnTo>
                <a:cubicBezTo>
                  <a:pt x="341212" y="3751567"/>
                  <a:pt x="340909" y="3768360"/>
                  <a:pt x="340607" y="3785153"/>
                </a:cubicBezTo>
                <a:cubicBezTo>
                  <a:pt x="340640" y="3786161"/>
                  <a:pt x="340674" y="3787169"/>
                  <a:pt x="340707" y="3788177"/>
                </a:cubicBezTo>
                <a:cubicBezTo>
                  <a:pt x="340592" y="3791719"/>
                  <a:pt x="340476" y="3795261"/>
                  <a:pt x="340361" y="3798803"/>
                </a:cubicBezTo>
                <a:cubicBezTo>
                  <a:pt x="340121" y="3812119"/>
                  <a:pt x="339882" y="3825434"/>
                  <a:pt x="339642" y="3838750"/>
                </a:cubicBezTo>
                <a:cubicBezTo>
                  <a:pt x="337363" y="3949044"/>
                  <a:pt x="361794" y="3960437"/>
                  <a:pt x="360295" y="4015196"/>
                </a:cubicBezTo>
                <a:lnTo>
                  <a:pt x="339043" y="4052778"/>
                </a:lnTo>
                <a:lnTo>
                  <a:pt x="339343" y="4096257"/>
                </a:lnTo>
                <a:cubicBezTo>
                  <a:pt x="362058" y="4159145"/>
                  <a:pt x="332404" y="4250479"/>
                  <a:pt x="340786" y="4321136"/>
                </a:cubicBezTo>
                <a:cubicBezTo>
                  <a:pt x="341421" y="4376624"/>
                  <a:pt x="344189" y="4407708"/>
                  <a:pt x="343158" y="4429174"/>
                </a:cubicBezTo>
                <a:cubicBezTo>
                  <a:pt x="340948" y="4436304"/>
                  <a:pt x="337887" y="4443121"/>
                  <a:pt x="334599" y="4449938"/>
                </a:cubicBezTo>
                <a:lnTo>
                  <a:pt x="332890" y="4453515"/>
                </a:lnTo>
                <a:lnTo>
                  <a:pt x="331105" y="4467941"/>
                </a:lnTo>
                <a:lnTo>
                  <a:pt x="324289" y="4471861"/>
                </a:lnTo>
                <a:lnTo>
                  <a:pt x="317079" y="4493468"/>
                </a:lnTo>
                <a:cubicBezTo>
                  <a:pt x="315353" y="4501584"/>
                  <a:pt x="314639" y="4510343"/>
                  <a:pt x="315557" y="4520067"/>
                </a:cubicBezTo>
                <a:cubicBezTo>
                  <a:pt x="315451" y="4525669"/>
                  <a:pt x="315346" y="4531270"/>
                  <a:pt x="315240" y="4536872"/>
                </a:cubicBezTo>
                <a:lnTo>
                  <a:pt x="316200" y="4538297"/>
                </a:lnTo>
                <a:cubicBezTo>
                  <a:pt x="316738" y="4541182"/>
                  <a:pt x="316785" y="4544563"/>
                  <a:pt x="317507" y="4547582"/>
                </a:cubicBezTo>
                <a:cubicBezTo>
                  <a:pt x="322716" y="4552468"/>
                  <a:pt x="324912" y="4582137"/>
                  <a:pt x="323078" y="4592102"/>
                </a:cubicBezTo>
                <a:cubicBezTo>
                  <a:pt x="314597" y="4619728"/>
                  <a:pt x="334923" y="4645745"/>
                  <a:pt x="328722" y="4667914"/>
                </a:cubicBezTo>
                <a:cubicBezTo>
                  <a:pt x="330810" y="4685069"/>
                  <a:pt x="333803" y="4690356"/>
                  <a:pt x="335597" y="4695035"/>
                </a:cubicBezTo>
                <a:lnTo>
                  <a:pt x="339485" y="4695979"/>
                </a:lnTo>
                <a:lnTo>
                  <a:pt x="341089" y="4704268"/>
                </a:lnTo>
                <a:lnTo>
                  <a:pt x="342177" y="4706060"/>
                </a:lnTo>
                <a:cubicBezTo>
                  <a:pt x="344268" y="4709474"/>
                  <a:pt x="346234" y="4712931"/>
                  <a:pt x="347751" y="4716754"/>
                </a:cubicBezTo>
                <a:lnTo>
                  <a:pt x="344125" y="4764669"/>
                </a:lnTo>
                <a:lnTo>
                  <a:pt x="340188" y="4779386"/>
                </a:lnTo>
                <a:lnTo>
                  <a:pt x="335146" y="4787491"/>
                </a:lnTo>
                <a:lnTo>
                  <a:pt x="319124" y="4843514"/>
                </a:lnTo>
                <a:lnTo>
                  <a:pt x="305956" y="4881505"/>
                </a:lnTo>
                <a:lnTo>
                  <a:pt x="301062" y="4889332"/>
                </a:lnTo>
                <a:lnTo>
                  <a:pt x="302141" y="4899400"/>
                </a:lnTo>
                <a:cubicBezTo>
                  <a:pt x="302767" y="4900706"/>
                  <a:pt x="303536" y="4901803"/>
                  <a:pt x="304424" y="4902664"/>
                </a:cubicBezTo>
                <a:lnTo>
                  <a:pt x="293123" y="4932769"/>
                </a:lnTo>
                <a:lnTo>
                  <a:pt x="292275" y="4936482"/>
                </a:lnTo>
                <a:lnTo>
                  <a:pt x="288304" y="4962325"/>
                </a:lnTo>
                <a:cubicBezTo>
                  <a:pt x="288009" y="4988948"/>
                  <a:pt x="287715" y="5015570"/>
                  <a:pt x="287420" y="5042193"/>
                </a:cubicBezTo>
                <a:cubicBezTo>
                  <a:pt x="295373" y="5039737"/>
                  <a:pt x="281659" y="5060438"/>
                  <a:pt x="287020" y="5065655"/>
                </a:cubicBezTo>
                <a:cubicBezTo>
                  <a:pt x="291675" y="5068928"/>
                  <a:pt x="288601" y="5075970"/>
                  <a:pt x="288488" y="5082216"/>
                </a:cubicBezTo>
                <a:cubicBezTo>
                  <a:pt x="292282" y="5088207"/>
                  <a:pt x="287008" y="5117775"/>
                  <a:pt x="282763" y="5127114"/>
                </a:cubicBezTo>
                <a:cubicBezTo>
                  <a:pt x="267723" y="5152218"/>
                  <a:pt x="280799" y="5182399"/>
                  <a:pt x="269316" y="5202682"/>
                </a:cubicBezTo>
                <a:cubicBezTo>
                  <a:pt x="267050" y="5219969"/>
                  <a:pt x="268614" y="5225841"/>
                  <a:pt x="269174" y="5230835"/>
                </a:cubicBezTo>
                <a:lnTo>
                  <a:pt x="272679" y="5232660"/>
                </a:lnTo>
                <a:lnTo>
                  <a:pt x="272160" y="5241150"/>
                </a:lnTo>
                <a:lnTo>
                  <a:pt x="272760" y="5243156"/>
                </a:lnTo>
                <a:cubicBezTo>
                  <a:pt x="273922" y="5246984"/>
                  <a:pt x="274952" y="5250824"/>
                  <a:pt x="275462" y="5254919"/>
                </a:cubicBezTo>
                <a:cubicBezTo>
                  <a:pt x="258407" y="5258851"/>
                  <a:pt x="276976" y="5290392"/>
                  <a:pt x="262897" y="5286259"/>
                </a:cubicBezTo>
                <a:cubicBezTo>
                  <a:pt x="262724" y="5309439"/>
                  <a:pt x="239612" y="5337531"/>
                  <a:pt x="252761" y="5357801"/>
                </a:cubicBezTo>
                <a:cubicBezTo>
                  <a:pt x="248775" y="5392256"/>
                  <a:pt x="247799" y="5423412"/>
                  <a:pt x="242360" y="5460080"/>
                </a:cubicBezTo>
                <a:cubicBezTo>
                  <a:pt x="232632" y="5488478"/>
                  <a:pt x="242025" y="5519143"/>
                  <a:pt x="229880" y="5539714"/>
                </a:cubicBezTo>
                <a:cubicBezTo>
                  <a:pt x="230558" y="5572454"/>
                  <a:pt x="222150" y="5613340"/>
                  <a:pt x="204283" y="5639080"/>
                </a:cubicBezTo>
                <a:cubicBezTo>
                  <a:pt x="201596" y="5674226"/>
                  <a:pt x="191051" y="5680198"/>
                  <a:pt x="198948" y="5710958"/>
                </a:cubicBezTo>
                <a:cubicBezTo>
                  <a:pt x="196338" y="5713534"/>
                  <a:pt x="194185" y="5716550"/>
                  <a:pt x="192367" y="5719859"/>
                </a:cubicBezTo>
                <a:lnTo>
                  <a:pt x="188035" y="5729935"/>
                </a:lnTo>
                <a:lnTo>
                  <a:pt x="188428" y="5731182"/>
                </a:lnTo>
                <a:lnTo>
                  <a:pt x="181635" y="5753538"/>
                </a:lnTo>
                <a:lnTo>
                  <a:pt x="169744" y="5796307"/>
                </a:lnTo>
                <a:lnTo>
                  <a:pt x="170351" y="5796644"/>
                </a:lnTo>
                <a:cubicBezTo>
                  <a:pt x="171558" y="5797954"/>
                  <a:pt x="172173" y="5799948"/>
                  <a:pt x="171559" y="5803435"/>
                </a:cubicBezTo>
                <a:cubicBezTo>
                  <a:pt x="182664" y="5798231"/>
                  <a:pt x="175075" y="5805646"/>
                  <a:pt x="172284" y="5816391"/>
                </a:cubicBezTo>
                <a:cubicBezTo>
                  <a:pt x="188911" y="5810703"/>
                  <a:pt x="174844" y="5841128"/>
                  <a:pt x="182542" y="5846382"/>
                </a:cubicBezTo>
                <a:cubicBezTo>
                  <a:pt x="180118" y="5854404"/>
                  <a:pt x="177856" y="5862781"/>
                  <a:pt x="175877" y="5871336"/>
                </a:cubicBezTo>
                <a:lnTo>
                  <a:pt x="174910" y="5876376"/>
                </a:lnTo>
                <a:lnTo>
                  <a:pt x="175047" y="5876483"/>
                </a:lnTo>
                <a:cubicBezTo>
                  <a:pt x="175167" y="5877594"/>
                  <a:pt x="174973" y="5879257"/>
                  <a:pt x="174335" y="5881814"/>
                </a:cubicBezTo>
                <a:lnTo>
                  <a:pt x="171273" y="5895339"/>
                </a:lnTo>
                <a:cubicBezTo>
                  <a:pt x="171401" y="5896476"/>
                  <a:pt x="171530" y="5897612"/>
                  <a:pt x="171658" y="5898749"/>
                </a:cubicBezTo>
                <a:lnTo>
                  <a:pt x="174658" y="5919558"/>
                </a:lnTo>
                <a:cubicBezTo>
                  <a:pt x="173958" y="5933601"/>
                  <a:pt x="171208" y="5962838"/>
                  <a:pt x="169099" y="5984417"/>
                </a:cubicBezTo>
                <a:cubicBezTo>
                  <a:pt x="162916" y="6005205"/>
                  <a:pt x="164971" y="6025162"/>
                  <a:pt x="162007" y="6049043"/>
                </a:cubicBezTo>
                <a:cubicBezTo>
                  <a:pt x="150795" y="6073830"/>
                  <a:pt x="160091" y="6088483"/>
                  <a:pt x="156875" y="6114000"/>
                </a:cubicBezTo>
                <a:cubicBezTo>
                  <a:pt x="141597" y="6134477"/>
                  <a:pt x="163381" y="6133378"/>
                  <a:pt x="165441" y="6146938"/>
                </a:cubicBezTo>
                <a:lnTo>
                  <a:pt x="165177" y="6150658"/>
                </a:lnTo>
                <a:lnTo>
                  <a:pt x="161772" y="6160011"/>
                </a:lnTo>
                <a:lnTo>
                  <a:pt x="160051" y="6163393"/>
                </a:lnTo>
                <a:cubicBezTo>
                  <a:pt x="159032" y="6165775"/>
                  <a:pt x="158564" y="6167421"/>
                  <a:pt x="158473" y="6168628"/>
                </a:cubicBezTo>
                <a:cubicBezTo>
                  <a:pt x="158506" y="6168685"/>
                  <a:pt x="158540" y="6168742"/>
                  <a:pt x="158573" y="6168799"/>
                </a:cubicBezTo>
                <a:lnTo>
                  <a:pt x="146463" y="6196671"/>
                </a:lnTo>
                <a:cubicBezTo>
                  <a:pt x="152348" y="6205503"/>
                  <a:pt x="134460" y="6231012"/>
                  <a:pt x="150209" y="6232365"/>
                </a:cubicBezTo>
                <a:cubicBezTo>
                  <a:pt x="145821" y="6242321"/>
                  <a:pt x="137774" y="6246719"/>
                  <a:pt x="148544" y="6246162"/>
                </a:cubicBezTo>
                <a:cubicBezTo>
                  <a:pt x="147378" y="6249522"/>
                  <a:pt x="147566" y="6251866"/>
                  <a:pt x="148403" y="6253754"/>
                </a:cubicBezTo>
                <a:lnTo>
                  <a:pt x="138880" y="6276449"/>
                </a:lnTo>
                <a:cubicBezTo>
                  <a:pt x="138814" y="6277540"/>
                  <a:pt x="138749" y="6278630"/>
                  <a:pt x="138683" y="6279721"/>
                </a:cubicBezTo>
                <a:lnTo>
                  <a:pt x="130721" y="6293675"/>
                </a:lnTo>
                <a:lnTo>
                  <a:pt x="120717" y="6313967"/>
                </a:lnTo>
                <a:cubicBezTo>
                  <a:pt x="120758" y="6314457"/>
                  <a:pt x="120800" y="6314947"/>
                  <a:pt x="120841" y="6315437"/>
                </a:cubicBezTo>
                <a:lnTo>
                  <a:pt x="115208" y="6324024"/>
                </a:lnTo>
                <a:cubicBezTo>
                  <a:pt x="113007" y="6326672"/>
                  <a:pt x="103991" y="6364381"/>
                  <a:pt x="101217" y="6365923"/>
                </a:cubicBezTo>
                <a:lnTo>
                  <a:pt x="74946" y="6556817"/>
                </a:lnTo>
                <a:cubicBezTo>
                  <a:pt x="55357" y="6665926"/>
                  <a:pt x="35695" y="6744075"/>
                  <a:pt x="16001" y="6808678"/>
                </a:cubicBezTo>
                <a:lnTo>
                  <a:pt x="0" y="6858000"/>
                </a:lnTo>
                <a:lnTo>
                  <a:pt x="5734864" y="6858000"/>
                </a:lnTo>
                <a:lnTo>
                  <a:pt x="5734864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3408" y="992094"/>
            <a:ext cx="3616913" cy="2795160"/>
          </a:xfrm>
        </p:spPr>
        <p:txBody>
          <a:bodyPr>
            <a:normAutofit/>
          </a:bodyPr>
          <a:lstStyle/>
          <a:p>
            <a:r>
              <a:rPr lang="en-US" sz="4400"/>
              <a:t>Mix-it-up!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6287" y="4121253"/>
            <a:ext cx="3125337" cy="113684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 dirty="0"/>
              <a:t>Multipurpose Activity</a:t>
            </a:r>
            <a:endParaRPr lang="en-US" dirty="0"/>
          </a:p>
        </p:txBody>
      </p:sp>
      <p:pic>
        <p:nvPicPr>
          <p:cNvPr id="4" name="Picture 3" descr="A black background with text and symbols&#10;&#10;Description automatically generated">
            <a:extLst>
              <a:ext uri="{FF2B5EF4-FFF2-40B4-BE49-F238E27FC236}">
                <a16:creationId xmlns:a16="http://schemas.microsoft.com/office/drawing/2014/main" id="{DDD35996-39F1-EDEF-90B2-6547C45E00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5751" y="1922628"/>
            <a:ext cx="5708649" cy="2982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93102-E5AF-6296-0F88-C53E114EF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002815"/>
            <a:ext cx="10515600" cy="2852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solidFill>
                  <a:srgbClr val="219DBA"/>
                </a:solidFill>
                <a:ea typeface="+mj-lt"/>
                <a:cs typeface="+mj-lt"/>
              </a:rPr>
              <a:t>Move: </a:t>
            </a:r>
            <a:r>
              <a:rPr lang="en-US" dirty="0">
                <a:ea typeface="+mj-lt"/>
                <a:cs typeface="+mj-lt"/>
              </a:rPr>
              <a:t>Find a partner or another group</a:t>
            </a:r>
            <a:endParaRPr lang="en-US"/>
          </a:p>
        </p:txBody>
      </p:sp>
      <p:pic>
        <p:nvPicPr>
          <p:cNvPr id="5" name="Picture 4" descr="A black background with text&#10;&#10;Description automatically generated">
            <a:extLst>
              <a:ext uri="{FF2B5EF4-FFF2-40B4-BE49-F238E27FC236}">
                <a16:creationId xmlns:a16="http://schemas.microsoft.com/office/drawing/2014/main" id="{4812752A-1B2F-A35F-D5FB-DA8681ABD0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4698" y="593882"/>
            <a:ext cx="1478280" cy="87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317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93102-E5AF-6296-0F88-C53E114EF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002815"/>
            <a:ext cx="10515600" cy="2852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solidFill>
                  <a:srgbClr val="219DBA"/>
                </a:solidFill>
                <a:ea typeface="+mj-lt"/>
                <a:cs typeface="+mj-lt"/>
              </a:rPr>
              <a:t>Present:</a:t>
            </a:r>
            <a:r>
              <a:rPr lang="en-US" dirty="0">
                <a:ea typeface="+mj-lt"/>
                <a:cs typeface="+mj-lt"/>
              </a:rPr>
              <a:t> Presentation 1</a:t>
            </a:r>
          </a:p>
        </p:txBody>
      </p: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A6FB2553-B451-8BB5-F8B6-3E7AD20E25CF}"/>
              </a:ext>
            </a:extLst>
          </p:cNvPr>
          <p:cNvSpPr/>
          <p:nvPr/>
        </p:nvSpPr>
        <p:spPr>
          <a:xfrm>
            <a:off x="1230923" y="5802923"/>
            <a:ext cx="2364153" cy="879230"/>
          </a:xfrm>
          <a:prstGeom prst="chevron">
            <a:avLst/>
          </a:prstGeom>
          <a:solidFill>
            <a:srgbClr val="219DB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ptos Display"/>
              </a:rPr>
              <a:t>5</a:t>
            </a:r>
          </a:p>
        </p:txBody>
      </p:sp>
      <p:sp>
        <p:nvSpPr>
          <p:cNvPr id="7" name="Arrow: Chevron 6">
            <a:extLst>
              <a:ext uri="{FF2B5EF4-FFF2-40B4-BE49-F238E27FC236}">
                <a16:creationId xmlns:a16="http://schemas.microsoft.com/office/drawing/2014/main" id="{D79340F3-2558-7646-F700-5D3FBD3715D1}"/>
              </a:ext>
            </a:extLst>
          </p:cNvPr>
          <p:cNvSpPr/>
          <p:nvPr/>
        </p:nvSpPr>
        <p:spPr>
          <a:xfrm>
            <a:off x="3145691" y="5802923"/>
            <a:ext cx="2364153" cy="879230"/>
          </a:xfrm>
          <a:prstGeom prst="chevron">
            <a:avLst/>
          </a:prstGeom>
          <a:solidFill>
            <a:srgbClr val="D7715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ptos Display"/>
              </a:rPr>
              <a:t>4</a:t>
            </a:r>
          </a:p>
        </p:txBody>
      </p:sp>
      <p:sp>
        <p:nvSpPr>
          <p:cNvPr id="9" name="Arrow: Chevron 8">
            <a:extLst>
              <a:ext uri="{FF2B5EF4-FFF2-40B4-BE49-F238E27FC236}">
                <a16:creationId xmlns:a16="http://schemas.microsoft.com/office/drawing/2014/main" id="{7FB00749-CBE3-2517-AE9B-88CB84A5E91B}"/>
              </a:ext>
            </a:extLst>
          </p:cNvPr>
          <p:cNvSpPr/>
          <p:nvPr/>
        </p:nvSpPr>
        <p:spPr>
          <a:xfrm>
            <a:off x="5060460" y="5802923"/>
            <a:ext cx="2364153" cy="879230"/>
          </a:xfrm>
          <a:prstGeom prst="chevron">
            <a:avLst/>
          </a:prstGeom>
          <a:solidFill>
            <a:srgbClr val="219DB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ptos Display"/>
              </a:rPr>
              <a:t>3</a:t>
            </a:r>
          </a:p>
        </p:txBody>
      </p:sp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C74784F5-A23A-F002-8F1E-5DED0EE5B29C}"/>
              </a:ext>
            </a:extLst>
          </p:cNvPr>
          <p:cNvSpPr/>
          <p:nvPr/>
        </p:nvSpPr>
        <p:spPr>
          <a:xfrm>
            <a:off x="6965460" y="5802923"/>
            <a:ext cx="2364153" cy="879230"/>
          </a:xfrm>
          <a:prstGeom prst="chevron">
            <a:avLst/>
          </a:prstGeom>
          <a:solidFill>
            <a:srgbClr val="D7715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ptos Display"/>
              </a:rPr>
              <a:t>2</a:t>
            </a:r>
          </a:p>
        </p:txBody>
      </p:sp>
      <p:sp>
        <p:nvSpPr>
          <p:cNvPr id="13" name="Arrow: Chevron 12">
            <a:extLst>
              <a:ext uri="{FF2B5EF4-FFF2-40B4-BE49-F238E27FC236}">
                <a16:creationId xmlns:a16="http://schemas.microsoft.com/office/drawing/2014/main" id="{F160A6EA-B29C-A291-512D-456CAE8A3BCB}"/>
              </a:ext>
            </a:extLst>
          </p:cNvPr>
          <p:cNvSpPr/>
          <p:nvPr/>
        </p:nvSpPr>
        <p:spPr>
          <a:xfrm>
            <a:off x="8870460" y="5802923"/>
            <a:ext cx="2364153" cy="879230"/>
          </a:xfrm>
          <a:prstGeom prst="chevron">
            <a:avLst/>
          </a:prstGeom>
          <a:solidFill>
            <a:srgbClr val="219DB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ptos Display"/>
              </a:rPr>
              <a:t>1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1B7ADEE-EFE1-8D65-4E45-FDAFAB04A865}"/>
              </a:ext>
            </a:extLst>
          </p:cNvPr>
          <p:cNvSpPr/>
          <p:nvPr/>
        </p:nvSpPr>
        <p:spPr>
          <a:xfrm>
            <a:off x="2706077" y="5802923"/>
            <a:ext cx="6779846" cy="879230"/>
          </a:xfrm>
          <a:prstGeom prst="roundRect">
            <a:avLst/>
          </a:prstGeom>
          <a:solidFill>
            <a:srgbClr val="D7715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Aptos Display"/>
              </a:rPr>
              <a:t>Time's Up!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FC9CB3BC-3DBB-BF2F-495D-55BE4E1C208D}"/>
              </a:ext>
            </a:extLst>
          </p:cNvPr>
          <p:cNvSpPr txBox="1">
            <a:spLocks/>
          </p:cNvSpPr>
          <p:nvPr/>
        </p:nvSpPr>
        <p:spPr>
          <a:xfrm>
            <a:off x="831850" y="4198694"/>
            <a:ext cx="10515600" cy="150018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Reviewing Students: Remember to ask follow-up and clarifying questions after the presentation!</a:t>
            </a:r>
          </a:p>
        </p:txBody>
      </p:sp>
      <p:pic>
        <p:nvPicPr>
          <p:cNvPr id="6" name="Picture 5" descr="A black background with text&#10;&#10;Description automatically generated">
            <a:extLst>
              <a:ext uri="{FF2B5EF4-FFF2-40B4-BE49-F238E27FC236}">
                <a16:creationId xmlns:a16="http://schemas.microsoft.com/office/drawing/2014/main" id="{023F2B58-D05B-A37C-5B53-1DEA5E55E3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4698" y="593882"/>
            <a:ext cx="1478280" cy="87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584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5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5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95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5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9000"/>
                            </p:stCondLst>
                            <p:childTnLst>
                              <p:par>
                                <p:cTn id="21" presetID="10" presetClass="exit" presetSubtype="0" fill="hold" grpId="0" nodeType="afterEffect">
                                  <p:stCondLst>
                                    <p:cond delay="5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38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1" grpId="0" animBg="1"/>
      <p:bldP spid="13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93102-E5AF-6296-0F88-C53E114EF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002815"/>
            <a:ext cx="10515600" cy="2852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solidFill>
                  <a:srgbClr val="219DBA"/>
                </a:solidFill>
                <a:ea typeface="+mj-lt"/>
                <a:cs typeface="+mj-lt"/>
              </a:rPr>
              <a:t>Reflect:</a:t>
            </a:r>
            <a:r>
              <a:rPr lang="en-US" dirty="0">
                <a:ea typeface="+mj-lt"/>
                <a:cs typeface="+mj-lt"/>
              </a:rPr>
              <a:t> Presentation 1</a:t>
            </a:r>
            <a:endParaRPr lang="en-US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FC9CB3BC-3DBB-BF2F-495D-55BE4E1C208D}"/>
              </a:ext>
            </a:extLst>
          </p:cNvPr>
          <p:cNvSpPr txBox="1">
            <a:spLocks/>
          </p:cNvSpPr>
          <p:nvPr/>
        </p:nvSpPr>
        <p:spPr>
          <a:xfrm>
            <a:off x="831850" y="4198694"/>
            <a:ext cx="10515600" cy="150018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Presenting Students: </a:t>
            </a:r>
            <a:r>
              <a:rPr lang="en-US" dirty="0">
                <a:ea typeface="+mn-lt"/>
                <a:cs typeface="+mn-lt"/>
              </a:rPr>
              <a:t>Take note of any potential changes or areas to focus on using your outline/draft.</a:t>
            </a:r>
            <a:endParaRPr lang="en-US" dirty="0"/>
          </a:p>
          <a:p>
            <a:endParaRPr lang="en-US" dirty="0"/>
          </a:p>
          <a:p>
            <a:r>
              <a:rPr lang="en-US" dirty="0"/>
              <a:t>Reviewing Students: </a:t>
            </a:r>
            <a:r>
              <a:rPr lang="en-US" dirty="0">
                <a:ea typeface="+mn-lt"/>
                <a:cs typeface="+mn-lt"/>
              </a:rPr>
              <a:t>Evaluate the presentation and add any additional notes to the checklist.</a:t>
            </a:r>
          </a:p>
        </p:txBody>
      </p:sp>
      <p:pic>
        <p:nvPicPr>
          <p:cNvPr id="5" name="Picture 4" descr="A black background with text&#10;&#10;Description automatically generated">
            <a:extLst>
              <a:ext uri="{FF2B5EF4-FFF2-40B4-BE49-F238E27FC236}">
                <a16:creationId xmlns:a16="http://schemas.microsoft.com/office/drawing/2014/main" id="{6FF04779-94A3-D446-42C7-980266EF68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4698" y="593882"/>
            <a:ext cx="1478280" cy="87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829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93102-E5AF-6296-0F88-C53E114EF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002815"/>
            <a:ext cx="10515600" cy="2852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solidFill>
                  <a:srgbClr val="219DBA"/>
                </a:solidFill>
                <a:ea typeface="+mj-lt"/>
                <a:cs typeface="+mj-lt"/>
              </a:rPr>
              <a:t>Present:</a:t>
            </a:r>
            <a:r>
              <a:rPr lang="en-US" dirty="0">
                <a:ea typeface="+mj-lt"/>
                <a:cs typeface="+mj-lt"/>
              </a:rPr>
              <a:t> Presentation 2</a:t>
            </a:r>
            <a:endParaRPr lang="en-US" dirty="0"/>
          </a:p>
        </p:txBody>
      </p: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A6FB2553-B451-8BB5-F8B6-3E7AD20E25CF}"/>
              </a:ext>
            </a:extLst>
          </p:cNvPr>
          <p:cNvSpPr/>
          <p:nvPr/>
        </p:nvSpPr>
        <p:spPr>
          <a:xfrm>
            <a:off x="1230923" y="5802923"/>
            <a:ext cx="2364153" cy="879230"/>
          </a:xfrm>
          <a:prstGeom prst="chevron">
            <a:avLst/>
          </a:prstGeom>
          <a:solidFill>
            <a:srgbClr val="219DB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ptos Display"/>
              </a:rPr>
              <a:t>5</a:t>
            </a:r>
          </a:p>
        </p:txBody>
      </p:sp>
      <p:sp>
        <p:nvSpPr>
          <p:cNvPr id="7" name="Arrow: Chevron 6">
            <a:extLst>
              <a:ext uri="{FF2B5EF4-FFF2-40B4-BE49-F238E27FC236}">
                <a16:creationId xmlns:a16="http://schemas.microsoft.com/office/drawing/2014/main" id="{D79340F3-2558-7646-F700-5D3FBD3715D1}"/>
              </a:ext>
            </a:extLst>
          </p:cNvPr>
          <p:cNvSpPr/>
          <p:nvPr/>
        </p:nvSpPr>
        <p:spPr>
          <a:xfrm>
            <a:off x="3145691" y="5802923"/>
            <a:ext cx="2364153" cy="879230"/>
          </a:xfrm>
          <a:prstGeom prst="chevron">
            <a:avLst/>
          </a:prstGeom>
          <a:solidFill>
            <a:srgbClr val="D7715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ptos Display"/>
              </a:rPr>
              <a:t>4</a:t>
            </a:r>
          </a:p>
        </p:txBody>
      </p:sp>
      <p:sp>
        <p:nvSpPr>
          <p:cNvPr id="9" name="Arrow: Chevron 8">
            <a:extLst>
              <a:ext uri="{FF2B5EF4-FFF2-40B4-BE49-F238E27FC236}">
                <a16:creationId xmlns:a16="http://schemas.microsoft.com/office/drawing/2014/main" id="{7FB00749-CBE3-2517-AE9B-88CB84A5E91B}"/>
              </a:ext>
            </a:extLst>
          </p:cNvPr>
          <p:cNvSpPr/>
          <p:nvPr/>
        </p:nvSpPr>
        <p:spPr>
          <a:xfrm>
            <a:off x="5060460" y="5802923"/>
            <a:ext cx="2364153" cy="879230"/>
          </a:xfrm>
          <a:prstGeom prst="chevron">
            <a:avLst/>
          </a:prstGeom>
          <a:solidFill>
            <a:srgbClr val="219DB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ptos Display"/>
              </a:rPr>
              <a:t>3</a:t>
            </a:r>
          </a:p>
        </p:txBody>
      </p:sp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C74784F5-A23A-F002-8F1E-5DED0EE5B29C}"/>
              </a:ext>
            </a:extLst>
          </p:cNvPr>
          <p:cNvSpPr/>
          <p:nvPr/>
        </p:nvSpPr>
        <p:spPr>
          <a:xfrm>
            <a:off x="6965460" y="5802923"/>
            <a:ext cx="2364153" cy="879230"/>
          </a:xfrm>
          <a:prstGeom prst="chevron">
            <a:avLst/>
          </a:prstGeom>
          <a:solidFill>
            <a:srgbClr val="D7715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ptos Display"/>
              </a:rPr>
              <a:t>2</a:t>
            </a:r>
          </a:p>
        </p:txBody>
      </p:sp>
      <p:sp>
        <p:nvSpPr>
          <p:cNvPr id="13" name="Arrow: Chevron 12">
            <a:extLst>
              <a:ext uri="{FF2B5EF4-FFF2-40B4-BE49-F238E27FC236}">
                <a16:creationId xmlns:a16="http://schemas.microsoft.com/office/drawing/2014/main" id="{F160A6EA-B29C-A291-512D-456CAE8A3BCB}"/>
              </a:ext>
            </a:extLst>
          </p:cNvPr>
          <p:cNvSpPr/>
          <p:nvPr/>
        </p:nvSpPr>
        <p:spPr>
          <a:xfrm>
            <a:off x="8870460" y="5802923"/>
            <a:ext cx="2364153" cy="879230"/>
          </a:xfrm>
          <a:prstGeom prst="chevron">
            <a:avLst/>
          </a:prstGeom>
          <a:solidFill>
            <a:srgbClr val="219DB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ptos Display"/>
              </a:rPr>
              <a:t>1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1B7ADEE-EFE1-8D65-4E45-FDAFAB04A865}"/>
              </a:ext>
            </a:extLst>
          </p:cNvPr>
          <p:cNvSpPr/>
          <p:nvPr/>
        </p:nvSpPr>
        <p:spPr>
          <a:xfrm>
            <a:off x="2706077" y="5802923"/>
            <a:ext cx="6779846" cy="879230"/>
          </a:xfrm>
          <a:prstGeom prst="roundRect">
            <a:avLst/>
          </a:prstGeom>
          <a:solidFill>
            <a:srgbClr val="D7715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Aptos Display"/>
              </a:rPr>
              <a:t>Time's Up!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450BCEA-07AE-5FA2-B386-E71729483091}"/>
              </a:ext>
            </a:extLst>
          </p:cNvPr>
          <p:cNvSpPr txBox="1">
            <a:spLocks/>
          </p:cNvSpPr>
          <p:nvPr/>
        </p:nvSpPr>
        <p:spPr>
          <a:xfrm>
            <a:off x="831850" y="4198694"/>
            <a:ext cx="10515600" cy="150018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Reviewing Students: Remember to ask follow-up and clarifying questions after the presentation!</a:t>
            </a:r>
          </a:p>
        </p:txBody>
      </p:sp>
      <p:pic>
        <p:nvPicPr>
          <p:cNvPr id="8" name="Picture 7" descr="A black background with text&#10;&#10;Description automatically generated">
            <a:extLst>
              <a:ext uri="{FF2B5EF4-FFF2-40B4-BE49-F238E27FC236}">
                <a16:creationId xmlns:a16="http://schemas.microsoft.com/office/drawing/2014/main" id="{404A7331-B5CE-04EA-A26A-264C54B5EA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4698" y="593882"/>
            <a:ext cx="1478280" cy="87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602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5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5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95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5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9000"/>
                            </p:stCondLst>
                            <p:childTnLst>
                              <p:par>
                                <p:cTn id="21" presetID="10" presetClass="exit" presetSubtype="0" fill="hold" grpId="0" nodeType="afterEffect">
                                  <p:stCondLst>
                                    <p:cond delay="5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38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1" grpId="0" animBg="1"/>
      <p:bldP spid="13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93102-E5AF-6296-0F88-C53E114EF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002815"/>
            <a:ext cx="10515600" cy="2852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solidFill>
                  <a:srgbClr val="219DBA"/>
                </a:solidFill>
                <a:ea typeface="+mj-lt"/>
                <a:cs typeface="+mj-lt"/>
              </a:rPr>
              <a:t>Reflect:</a:t>
            </a:r>
            <a:r>
              <a:rPr lang="en-US" dirty="0">
                <a:ea typeface="+mj-lt"/>
                <a:cs typeface="+mj-lt"/>
              </a:rPr>
              <a:t> Presentation 2</a:t>
            </a:r>
            <a:endParaRPr lang="en-US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FC9CB3BC-3DBB-BF2F-495D-55BE4E1C208D}"/>
              </a:ext>
            </a:extLst>
          </p:cNvPr>
          <p:cNvSpPr txBox="1">
            <a:spLocks/>
          </p:cNvSpPr>
          <p:nvPr/>
        </p:nvSpPr>
        <p:spPr>
          <a:xfrm>
            <a:off x="831850" y="4198694"/>
            <a:ext cx="10515600" cy="150018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Presenting Students: </a:t>
            </a:r>
            <a:r>
              <a:rPr lang="en-US" dirty="0">
                <a:ea typeface="+mn-lt"/>
                <a:cs typeface="+mn-lt"/>
              </a:rPr>
              <a:t>Take note of any potential changes or areas to focus on using your outline/draft.</a:t>
            </a:r>
            <a:endParaRPr lang="en-US" dirty="0"/>
          </a:p>
          <a:p>
            <a:endParaRPr lang="en-US" dirty="0"/>
          </a:p>
          <a:p>
            <a:r>
              <a:rPr lang="en-US" dirty="0"/>
              <a:t>Reviewing Students: </a:t>
            </a:r>
            <a:r>
              <a:rPr lang="en-US" dirty="0">
                <a:ea typeface="+mn-lt"/>
                <a:cs typeface="+mn-lt"/>
              </a:rPr>
              <a:t>Evaluate the presentation and add any additional notes to the checklist.</a:t>
            </a:r>
          </a:p>
        </p:txBody>
      </p:sp>
      <p:pic>
        <p:nvPicPr>
          <p:cNvPr id="5" name="Picture 4" descr="A black background with text&#10;&#10;Description automatically generated">
            <a:extLst>
              <a:ext uri="{FF2B5EF4-FFF2-40B4-BE49-F238E27FC236}">
                <a16:creationId xmlns:a16="http://schemas.microsoft.com/office/drawing/2014/main" id="{57F0622E-0DDD-03DC-B91C-DAB826F00C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4698" y="593882"/>
            <a:ext cx="1478280" cy="87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031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93102-E5AF-6296-0F88-C53E114EF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002815"/>
            <a:ext cx="10515600" cy="2852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solidFill>
                  <a:srgbClr val="219DBA"/>
                </a:solidFill>
                <a:ea typeface="+mj-lt"/>
                <a:cs typeface="+mj-lt"/>
              </a:rPr>
              <a:t>Trade:</a:t>
            </a:r>
            <a:r>
              <a:rPr lang="en-US" dirty="0">
                <a:ea typeface="+mj-lt"/>
                <a:cs typeface="+mj-lt"/>
              </a:rPr>
              <a:t> Checklists </a:t>
            </a:r>
            <a:br>
              <a:rPr lang="en-US" dirty="0">
                <a:ea typeface="+mj-lt"/>
                <a:cs typeface="+mj-lt"/>
              </a:rPr>
            </a:br>
            <a:r>
              <a:rPr lang="en-US" b="1" dirty="0">
                <a:solidFill>
                  <a:srgbClr val="219DBA"/>
                </a:solidFill>
                <a:ea typeface="+mj-lt"/>
                <a:cs typeface="+mj-lt"/>
              </a:rPr>
              <a:t>Ask:</a:t>
            </a:r>
            <a:r>
              <a:rPr lang="en-US" dirty="0">
                <a:ea typeface="+mj-lt"/>
                <a:cs typeface="+mj-lt"/>
              </a:rPr>
              <a:t> Clarifying questions about your feedback</a:t>
            </a:r>
            <a:endParaRPr lang="en-US" dirty="0"/>
          </a:p>
        </p:txBody>
      </p:sp>
      <p:pic>
        <p:nvPicPr>
          <p:cNvPr id="5" name="Picture 4" descr="A black background with text&#10;&#10;Description automatically generated">
            <a:extLst>
              <a:ext uri="{FF2B5EF4-FFF2-40B4-BE49-F238E27FC236}">
                <a16:creationId xmlns:a16="http://schemas.microsoft.com/office/drawing/2014/main" id="{162EA330-08EB-F143-0899-A635CC3FD5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4698" y="593882"/>
            <a:ext cx="1478280" cy="87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2539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93102-E5AF-6296-0F88-C53E114EF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002815"/>
            <a:ext cx="10515600" cy="2852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solidFill>
                  <a:srgbClr val="219DBA"/>
                </a:solidFill>
                <a:ea typeface="+mj-lt"/>
                <a:cs typeface="+mj-lt"/>
              </a:rPr>
              <a:t>Refine:</a:t>
            </a:r>
            <a:r>
              <a:rPr lang="en-US" dirty="0">
                <a:ea typeface="+mj-lt"/>
                <a:cs typeface="+mj-lt"/>
              </a:rPr>
              <a:t> Outline/draft</a:t>
            </a:r>
            <a:endParaRPr lang="en-US" dirty="0"/>
          </a:p>
        </p:txBody>
      </p:sp>
      <p:pic>
        <p:nvPicPr>
          <p:cNvPr id="5" name="Picture 4" descr="A black background with text&#10;&#10;Description automatically generated">
            <a:extLst>
              <a:ext uri="{FF2B5EF4-FFF2-40B4-BE49-F238E27FC236}">
                <a16:creationId xmlns:a16="http://schemas.microsoft.com/office/drawing/2014/main" id="{6A801C9E-3D67-0770-5706-84F2AFED7B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4698" y="593882"/>
            <a:ext cx="1478280" cy="87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668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7BB56-BB0F-915B-DAE6-D6AAE49AB3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6055"/>
            <a:ext cx="9144000" cy="23876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solidFill>
                  <a:srgbClr val="D77157"/>
                </a:solidFill>
                <a:ea typeface="+mj-lt"/>
                <a:cs typeface="+mj-lt"/>
              </a:rPr>
              <a:t>Constructive Criticism</a:t>
            </a:r>
            <a:endParaRPr lang="en-US" dirty="0"/>
          </a:p>
        </p:txBody>
      </p:sp>
      <p:pic>
        <p:nvPicPr>
          <p:cNvPr id="5" name="Picture 4" descr="A black background with text&#10;&#10;Description automatically generated">
            <a:extLst>
              <a:ext uri="{FF2B5EF4-FFF2-40B4-BE49-F238E27FC236}">
                <a16:creationId xmlns:a16="http://schemas.microsoft.com/office/drawing/2014/main" id="{BF2299E6-B5B5-AF94-A40C-D14CF2D248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4698" y="593882"/>
            <a:ext cx="1478280" cy="87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504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7312C-6127-48DA-712E-C256B4024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219DBA"/>
                </a:solidFill>
                <a:ea typeface="+mj-lt"/>
                <a:cs typeface="+mj-lt"/>
              </a:rPr>
              <a:t>Answer:</a:t>
            </a:r>
            <a:r>
              <a:rPr lang="en-US" dirty="0">
                <a:ea typeface="+mj-lt"/>
                <a:cs typeface="+mj-lt"/>
              </a:rPr>
              <a:t> Questions 1-2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C8A71E-B18C-F5CC-963F-60233CFC7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1) What is constructive criticism? How is it different from criticism?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2) </a:t>
            </a:r>
            <a:r>
              <a:rPr lang="en-US" dirty="0">
                <a:ea typeface="+mn-lt"/>
                <a:cs typeface="+mn-lt"/>
              </a:rPr>
              <a:t>Give an example of constructive criticism and criticism. How might these sound? </a:t>
            </a:r>
          </a:p>
        </p:txBody>
      </p:sp>
      <p:pic>
        <p:nvPicPr>
          <p:cNvPr id="6" name="Picture 5" descr="A black background with text&#10;&#10;Description automatically generated">
            <a:extLst>
              <a:ext uri="{FF2B5EF4-FFF2-40B4-BE49-F238E27FC236}">
                <a16:creationId xmlns:a16="http://schemas.microsoft.com/office/drawing/2014/main" id="{F5A8A3DD-F034-75E8-689C-C57C08DCE1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4698" y="593882"/>
            <a:ext cx="1478280" cy="87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796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93102-E5AF-6296-0F88-C53E114EF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002815"/>
            <a:ext cx="10515600" cy="2852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solidFill>
                  <a:srgbClr val="219DBA"/>
                </a:solidFill>
              </a:rPr>
              <a:t>Share:</a:t>
            </a:r>
            <a:r>
              <a:rPr lang="en-US" dirty="0"/>
              <a:t> Questions 1-2</a:t>
            </a:r>
          </a:p>
        </p:txBody>
      </p:sp>
      <p:pic>
        <p:nvPicPr>
          <p:cNvPr id="5" name="Picture 4" descr="A black background with text&#10;&#10;Description automatically generated">
            <a:extLst>
              <a:ext uri="{FF2B5EF4-FFF2-40B4-BE49-F238E27FC236}">
                <a16:creationId xmlns:a16="http://schemas.microsoft.com/office/drawing/2014/main" id="{E54258C7-0B1E-AE6C-0CA1-5BFD7EBD59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4698" y="593882"/>
            <a:ext cx="1478280" cy="87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495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93102-E5AF-6296-0F88-C53E114EF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002815"/>
            <a:ext cx="10515600" cy="2852737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b="1" dirty="0">
                <a:solidFill>
                  <a:srgbClr val="219DBA"/>
                </a:solidFill>
                <a:ea typeface="+mj-lt"/>
                <a:cs typeface="+mj-lt"/>
              </a:rPr>
              <a:t>Discuss:</a:t>
            </a:r>
            <a:r>
              <a:rPr lang="en-US" dirty="0">
                <a:ea typeface="+mj-lt"/>
                <a:cs typeface="+mj-lt"/>
              </a:rPr>
              <a:t> Why it is important to only use constructive criticism when giving feedback on a STEM Challenge? </a:t>
            </a:r>
            <a:endParaRPr lang="en-US" dirty="0"/>
          </a:p>
        </p:txBody>
      </p:sp>
      <p:sp>
        <p:nvSpPr>
          <p:cNvPr id="6" name="Arrow: Chevron 5">
            <a:extLst>
              <a:ext uri="{FF2B5EF4-FFF2-40B4-BE49-F238E27FC236}">
                <a16:creationId xmlns:a16="http://schemas.microsoft.com/office/drawing/2014/main" id="{33701A6A-B481-B71C-DAE7-8905B9053120}"/>
              </a:ext>
            </a:extLst>
          </p:cNvPr>
          <p:cNvSpPr/>
          <p:nvPr/>
        </p:nvSpPr>
        <p:spPr>
          <a:xfrm>
            <a:off x="3106614" y="5802923"/>
            <a:ext cx="2364153" cy="879230"/>
          </a:xfrm>
          <a:prstGeom prst="chevron">
            <a:avLst/>
          </a:prstGeom>
          <a:solidFill>
            <a:srgbClr val="219DB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ptos Display"/>
              </a:rPr>
              <a:t>3</a:t>
            </a:r>
          </a:p>
        </p:txBody>
      </p:sp>
      <p:sp>
        <p:nvSpPr>
          <p:cNvPr id="10" name="Arrow: Chevron 9">
            <a:extLst>
              <a:ext uri="{FF2B5EF4-FFF2-40B4-BE49-F238E27FC236}">
                <a16:creationId xmlns:a16="http://schemas.microsoft.com/office/drawing/2014/main" id="{A8A5B236-8B87-3847-8CDC-95DDF865FEA3}"/>
              </a:ext>
            </a:extLst>
          </p:cNvPr>
          <p:cNvSpPr/>
          <p:nvPr/>
        </p:nvSpPr>
        <p:spPr>
          <a:xfrm>
            <a:off x="5011614" y="5802923"/>
            <a:ext cx="2364153" cy="879230"/>
          </a:xfrm>
          <a:prstGeom prst="chevron">
            <a:avLst/>
          </a:prstGeom>
          <a:solidFill>
            <a:srgbClr val="D7715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ptos Display"/>
              </a:rPr>
              <a:t>2</a:t>
            </a: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C5F9D54E-F827-0732-D929-5D4D6C71C239}"/>
              </a:ext>
            </a:extLst>
          </p:cNvPr>
          <p:cNvSpPr/>
          <p:nvPr/>
        </p:nvSpPr>
        <p:spPr>
          <a:xfrm>
            <a:off x="6916614" y="5802923"/>
            <a:ext cx="2364153" cy="879230"/>
          </a:xfrm>
          <a:prstGeom prst="chevron">
            <a:avLst/>
          </a:prstGeom>
          <a:solidFill>
            <a:srgbClr val="219DB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ptos Display"/>
              </a:rPr>
              <a:t>1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91CBE1F1-6CE1-8B24-6586-B33AD20B4DB4}"/>
              </a:ext>
            </a:extLst>
          </p:cNvPr>
          <p:cNvSpPr/>
          <p:nvPr/>
        </p:nvSpPr>
        <p:spPr>
          <a:xfrm>
            <a:off x="2706077" y="5802923"/>
            <a:ext cx="6779846" cy="879230"/>
          </a:xfrm>
          <a:prstGeom prst="roundRect">
            <a:avLst/>
          </a:prstGeom>
          <a:solidFill>
            <a:srgbClr val="D7715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Aptos Display"/>
              </a:rPr>
              <a:t>Time's Up!</a:t>
            </a:r>
          </a:p>
        </p:txBody>
      </p:sp>
      <p:pic>
        <p:nvPicPr>
          <p:cNvPr id="5" name="Picture 4" descr="A black background with text&#10;&#10;Description automatically generated">
            <a:extLst>
              <a:ext uri="{FF2B5EF4-FFF2-40B4-BE49-F238E27FC236}">
                <a16:creationId xmlns:a16="http://schemas.microsoft.com/office/drawing/2014/main" id="{644EAF55-293A-B8A0-45A5-390D966307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4698" y="593882"/>
            <a:ext cx="1478280" cy="87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62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5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5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9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4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93102-E5AF-6296-0F88-C53E114EF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002815"/>
            <a:ext cx="10515600" cy="2852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solidFill>
                  <a:srgbClr val="219DBA"/>
                </a:solidFill>
                <a:ea typeface="+mj-lt"/>
                <a:cs typeface="+mj-lt"/>
              </a:rPr>
              <a:t>Move: </a:t>
            </a:r>
            <a:r>
              <a:rPr lang="en-US" dirty="0">
                <a:ea typeface="+mj-lt"/>
                <a:cs typeface="+mj-lt"/>
              </a:rPr>
              <a:t>If you are working in a group, move to go sit with your group members.</a:t>
            </a:r>
            <a:endParaRPr lang="en-US" dirty="0"/>
          </a:p>
        </p:txBody>
      </p:sp>
      <p:pic>
        <p:nvPicPr>
          <p:cNvPr id="5" name="Picture 4" descr="A black background with text&#10;&#10;Description automatically generated">
            <a:extLst>
              <a:ext uri="{FF2B5EF4-FFF2-40B4-BE49-F238E27FC236}">
                <a16:creationId xmlns:a16="http://schemas.microsoft.com/office/drawing/2014/main" id="{92E45C10-BAF8-4CE8-73AC-9606622E5D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4698" y="593882"/>
            <a:ext cx="1478280" cy="87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036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7BB56-BB0F-915B-DAE6-D6AAE49AB3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6055"/>
            <a:ext cx="9144000" cy="23876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solidFill>
                  <a:srgbClr val="D77157"/>
                </a:solidFill>
              </a:rPr>
              <a:t>Mix-it-up</a:t>
            </a:r>
            <a:endParaRPr lang="en-US" dirty="0"/>
          </a:p>
        </p:txBody>
      </p:sp>
      <p:pic>
        <p:nvPicPr>
          <p:cNvPr id="5" name="Picture 4" descr="A black background with text&#10;&#10;Description automatically generated">
            <a:extLst>
              <a:ext uri="{FF2B5EF4-FFF2-40B4-BE49-F238E27FC236}">
                <a16:creationId xmlns:a16="http://schemas.microsoft.com/office/drawing/2014/main" id="{B55CA1EC-12F1-977C-3C50-09D078EA91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4698" y="593882"/>
            <a:ext cx="1478280" cy="87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043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93102-E5AF-6296-0F88-C53E114EF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002815"/>
            <a:ext cx="10515600" cy="2852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solidFill>
                  <a:srgbClr val="219DBA"/>
                </a:solidFill>
              </a:rPr>
              <a:t>Share: </a:t>
            </a:r>
            <a:r>
              <a:rPr lang="en-US" dirty="0">
                <a:ea typeface="+mj-lt"/>
                <a:cs typeface="+mj-lt"/>
              </a:rPr>
              <a:t>What is the goal of this activity, and should you be doing with the feedback you receive?</a:t>
            </a:r>
            <a:endParaRPr lang="en-US" dirty="0"/>
          </a:p>
        </p:txBody>
      </p:sp>
      <p:pic>
        <p:nvPicPr>
          <p:cNvPr id="5" name="Picture 4" descr="A black background with text&#10;&#10;Description automatically generated">
            <a:extLst>
              <a:ext uri="{FF2B5EF4-FFF2-40B4-BE49-F238E27FC236}">
                <a16:creationId xmlns:a16="http://schemas.microsoft.com/office/drawing/2014/main" id="{95513CFE-74F8-7A00-AC0D-4B26E680E1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4698" y="593882"/>
            <a:ext cx="1478280" cy="87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820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93102-E5AF-6296-0F88-C53E114EF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002815"/>
            <a:ext cx="10515600" cy="2852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solidFill>
                  <a:srgbClr val="219DBA"/>
                </a:solidFill>
                <a:ea typeface="+mj-lt"/>
                <a:cs typeface="+mj-lt"/>
              </a:rPr>
              <a:t>Review:</a:t>
            </a:r>
            <a:r>
              <a:rPr lang="en-US" dirty="0">
                <a:ea typeface="+mj-lt"/>
                <a:cs typeface="+mj-lt"/>
              </a:rPr>
              <a:t> Checklist</a:t>
            </a:r>
            <a:br>
              <a:rPr lang="en-US" dirty="0">
                <a:ea typeface="+mj-lt"/>
                <a:cs typeface="+mj-lt"/>
              </a:rPr>
            </a:br>
            <a:r>
              <a:rPr lang="en-US" b="1" dirty="0">
                <a:solidFill>
                  <a:srgbClr val="219DBA"/>
                </a:solidFill>
                <a:ea typeface="+mj-lt"/>
                <a:cs typeface="+mj-lt"/>
              </a:rPr>
              <a:t>Create:</a:t>
            </a:r>
            <a:r>
              <a:rPr lang="en-US" dirty="0">
                <a:ea typeface="+mj-lt"/>
                <a:cs typeface="+mj-lt"/>
              </a:rPr>
              <a:t> Rough outline/draft</a:t>
            </a:r>
            <a:endParaRPr lang="en-US" dirty="0"/>
          </a:p>
        </p:txBody>
      </p: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54BF0E7C-0BD5-61FB-2E83-A72D2DD4A893}"/>
              </a:ext>
            </a:extLst>
          </p:cNvPr>
          <p:cNvSpPr/>
          <p:nvPr/>
        </p:nvSpPr>
        <p:spPr>
          <a:xfrm>
            <a:off x="1230923" y="5802923"/>
            <a:ext cx="2364153" cy="879230"/>
          </a:xfrm>
          <a:prstGeom prst="chevron">
            <a:avLst/>
          </a:prstGeom>
          <a:solidFill>
            <a:srgbClr val="219DB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ptos Display"/>
              </a:rPr>
              <a:t>5</a:t>
            </a:r>
          </a:p>
        </p:txBody>
      </p:sp>
      <p:sp>
        <p:nvSpPr>
          <p:cNvPr id="7" name="Arrow: Chevron 6">
            <a:extLst>
              <a:ext uri="{FF2B5EF4-FFF2-40B4-BE49-F238E27FC236}">
                <a16:creationId xmlns:a16="http://schemas.microsoft.com/office/drawing/2014/main" id="{5EE4EFC3-3C0E-4559-6F91-61958818B7CE}"/>
              </a:ext>
            </a:extLst>
          </p:cNvPr>
          <p:cNvSpPr/>
          <p:nvPr/>
        </p:nvSpPr>
        <p:spPr>
          <a:xfrm>
            <a:off x="3145691" y="5802923"/>
            <a:ext cx="2364153" cy="879230"/>
          </a:xfrm>
          <a:prstGeom prst="chevron">
            <a:avLst/>
          </a:prstGeom>
          <a:solidFill>
            <a:srgbClr val="D7715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ptos Display"/>
              </a:rPr>
              <a:t>4</a:t>
            </a:r>
          </a:p>
        </p:txBody>
      </p:sp>
      <p:sp>
        <p:nvSpPr>
          <p:cNvPr id="9" name="Arrow: Chevron 8">
            <a:extLst>
              <a:ext uri="{FF2B5EF4-FFF2-40B4-BE49-F238E27FC236}">
                <a16:creationId xmlns:a16="http://schemas.microsoft.com/office/drawing/2014/main" id="{C8D6A8A6-7B92-104B-A850-870366602CB6}"/>
              </a:ext>
            </a:extLst>
          </p:cNvPr>
          <p:cNvSpPr/>
          <p:nvPr/>
        </p:nvSpPr>
        <p:spPr>
          <a:xfrm>
            <a:off x="5060460" y="5802923"/>
            <a:ext cx="2364153" cy="879230"/>
          </a:xfrm>
          <a:prstGeom prst="chevron">
            <a:avLst/>
          </a:prstGeom>
          <a:solidFill>
            <a:srgbClr val="219DB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ptos Display"/>
              </a:rPr>
              <a:t>3</a:t>
            </a:r>
          </a:p>
        </p:txBody>
      </p:sp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E27772D8-C3D4-10E2-3BB3-B6C9C0015004}"/>
              </a:ext>
            </a:extLst>
          </p:cNvPr>
          <p:cNvSpPr/>
          <p:nvPr/>
        </p:nvSpPr>
        <p:spPr>
          <a:xfrm>
            <a:off x="6965460" y="5802923"/>
            <a:ext cx="2364153" cy="879230"/>
          </a:xfrm>
          <a:prstGeom prst="chevron">
            <a:avLst/>
          </a:prstGeom>
          <a:solidFill>
            <a:srgbClr val="D7715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ptos Display"/>
              </a:rPr>
              <a:t>2</a:t>
            </a:r>
          </a:p>
        </p:txBody>
      </p:sp>
      <p:sp>
        <p:nvSpPr>
          <p:cNvPr id="13" name="Arrow: Chevron 12">
            <a:extLst>
              <a:ext uri="{FF2B5EF4-FFF2-40B4-BE49-F238E27FC236}">
                <a16:creationId xmlns:a16="http://schemas.microsoft.com/office/drawing/2014/main" id="{715F32B1-83F4-9E33-6D74-6BB3DF95B167}"/>
              </a:ext>
            </a:extLst>
          </p:cNvPr>
          <p:cNvSpPr/>
          <p:nvPr/>
        </p:nvSpPr>
        <p:spPr>
          <a:xfrm>
            <a:off x="8870460" y="5802923"/>
            <a:ext cx="2364153" cy="879230"/>
          </a:xfrm>
          <a:prstGeom prst="chevron">
            <a:avLst/>
          </a:prstGeom>
          <a:solidFill>
            <a:srgbClr val="219DB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ptos Display"/>
              </a:rPr>
              <a:t>1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4402BD5D-ACC9-4A7F-4098-D7A886A4C8F6}"/>
              </a:ext>
            </a:extLst>
          </p:cNvPr>
          <p:cNvSpPr/>
          <p:nvPr/>
        </p:nvSpPr>
        <p:spPr>
          <a:xfrm>
            <a:off x="2706077" y="5802923"/>
            <a:ext cx="6779846" cy="879230"/>
          </a:xfrm>
          <a:prstGeom prst="roundRect">
            <a:avLst/>
          </a:prstGeom>
          <a:solidFill>
            <a:srgbClr val="D7715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Aptos Display"/>
              </a:rPr>
              <a:t>Time's Up!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B419F594-F360-4C66-FE75-BC33C5CDE2A6}"/>
              </a:ext>
            </a:extLst>
          </p:cNvPr>
          <p:cNvSpPr txBox="1">
            <a:spLocks/>
          </p:cNvSpPr>
          <p:nvPr/>
        </p:nvSpPr>
        <p:spPr>
          <a:xfrm>
            <a:off x="831850" y="4198694"/>
            <a:ext cx="10515600" cy="150018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TIP: You will not be able to read your outline/draft word for word while practicing or giving a presentation. Only use</a:t>
            </a:r>
            <a:r>
              <a:rPr lang="en-US" dirty="0">
                <a:ea typeface="+mn-lt"/>
                <a:cs typeface="+mn-lt"/>
              </a:rPr>
              <a:t> brief statements and not sentences in your outline/draft.</a:t>
            </a:r>
          </a:p>
        </p:txBody>
      </p:sp>
      <p:pic>
        <p:nvPicPr>
          <p:cNvPr id="6" name="Picture 5" descr="A black background with text&#10;&#10;Description automatically generated">
            <a:extLst>
              <a:ext uri="{FF2B5EF4-FFF2-40B4-BE49-F238E27FC236}">
                <a16:creationId xmlns:a16="http://schemas.microsoft.com/office/drawing/2014/main" id="{D2564C63-044A-2E2B-04E5-104CBB7FA4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4698" y="593882"/>
            <a:ext cx="1478280" cy="87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86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5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5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95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5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9000"/>
                            </p:stCondLst>
                            <p:childTnLst>
                              <p:par>
                                <p:cTn id="21" presetID="10" presetClass="exit" presetSubtype="0" fill="hold" grpId="0" nodeType="afterEffect">
                                  <p:stCondLst>
                                    <p:cond delay="5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38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1" grpId="0" animBg="1"/>
      <p:bldP spid="13" grpId="0" animBg="1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A168A0DA65864BA04F1B64B3C52E8B" ma:contentTypeVersion="14" ma:contentTypeDescription="Create a new document." ma:contentTypeScope="" ma:versionID="1cbc82620a726b6e314fb7c9421713c6">
  <xsd:schema xmlns:xsd="http://www.w3.org/2001/XMLSchema" xmlns:xs="http://www.w3.org/2001/XMLSchema" xmlns:p="http://schemas.microsoft.com/office/2006/metadata/properties" xmlns:ns2="cf627a82-c438-4f09-bb70-4df5ae928c0f" xmlns:ns3="ca4b5d80-b151-4335-bdd1-d1b7ebad3e82" targetNamespace="http://schemas.microsoft.com/office/2006/metadata/properties" ma:root="true" ma:fieldsID="6df1dfc34914d393328bf29d0cd50155" ns2:_="" ns3:_="">
    <xsd:import namespace="cf627a82-c438-4f09-bb70-4df5ae928c0f"/>
    <xsd:import namespace="ca4b5d80-b151-4335-bdd1-d1b7ebad3e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627a82-c438-4f09-bb70-4df5ae928c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f7488d59-e36b-4014-bae3-b1702c59b5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4b5d80-b151-4335-bdd1-d1b7ebad3e8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7711b8b5-395b-4921-9fa0-0593f3367675}" ma:internalName="TaxCatchAll" ma:showField="CatchAllData" ma:web="ca4b5d80-b151-4335-bdd1-d1b7ebad3e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a4b5d80-b151-4335-bdd1-d1b7ebad3e82" xsi:nil="true"/>
    <lcf76f155ced4ddcb4097134ff3c332f xmlns="cf627a82-c438-4f09-bb70-4df5ae928c0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1086DAB-2F57-42CC-9619-A948D5EC19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5F434D-8FB6-4C12-940E-E3DDAB706D08}"/>
</file>

<file path=customXml/itemProps3.xml><?xml version="1.0" encoding="utf-8"?>
<ds:datastoreItem xmlns:ds="http://schemas.openxmlformats.org/officeDocument/2006/customXml" ds:itemID="{F31D2988-F825-424B-922E-7EFDD5F4E22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16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Mix-it-up!</vt:lpstr>
      <vt:lpstr>Constructive Criticism</vt:lpstr>
      <vt:lpstr>Answer: Questions 1-2</vt:lpstr>
      <vt:lpstr>Share: Questions 1-2</vt:lpstr>
      <vt:lpstr>Discuss: Why it is important to only use constructive criticism when giving feedback on a STEM Challenge? </vt:lpstr>
      <vt:lpstr>Move: If you are working in a group, move to go sit with your group members.</vt:lpstr>
      <vt:lpstr>Mix-it-up</vt:lpstr>
      <vt:lpstr>Share: What is the goal of this activity, and should you be doing with the feedback you receive?</vt:lpstr>
      <vt:lpstr>Review: Checklist Create: Rough outline/draft</vt:lpstr>
      <vt:lpstr>Move: Find a partner or another group</vt:lpstr>
      <vt:lpstr>Present: Presentation 1</vt:lpstr>
      <vt:lpstr>Reflect: Presentation 1</vt:lpstr>
      <vt:lpstr>Present: Presentation 2</vt:lpstr>
      <vt:lpstr>Reflect: Presentation 2</vt:lpstr>
      <vt:lpstr>Trade: Checklists  Ask: Clarifying questions about your feedback</vt:lpstr>
      <vt:lpstr>Refine: Outline/draft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215</cp:revision>
  <dcterms:created xsi:type="dcterms:W3CDTF">2024-05-06T20:12:25Z</dcterms:created>
  <dcterms:modified xsi:type="dcterms:W3CDTF">2024-07-01T13:17:32Z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0x01010060A168A0DA65864BA04F1B64B3C52E8B</vt:lpwstr>
  </property>
</Properties>
</file>