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ppt/notesMasters/notesMaster1.xml" ContentType="application/vnd.openxmlformats-officedocument.presentationml.notesMaster+xml"/>
  <Override PartName="/ppt/theme/theme2.xml" ContentType="application/vnd.openxmlformats-officedocument.theme+xml"/>
  <Override PartName="/ppt/slides/slide2.xml" ContentType="application/vnd.openxmlformats-officedocument.presentationml.slide+xml"/>
  <Override PartName="/ppt/slides/slide3.xml" ContentType="application/vnd.openxmlformats-officedocument.presentationml.slide+xml"/>
  <Override PartName="/ppt/notesSlides/notesSlide1.xml" ContentType="application/vnd.openxmlformats-officedocument.presentationml.notesSlide+xml"/>
  <Override PartName="/ppt/slides/slide4.xml" ContentType="application/vnd.openxmlformats-officedocument.presentationml.slide+xml"/>
  <Override PartName="/ppt/notesSlides/notesSlide2.xml" ContentType="application/vnd.openxmlformats-officedocument.presentationml.notesSlide+xml"/>
  <Override PartName="/ppt/slides/slide5.xml" ContentType="application/vnd.openxmlformats-officedocument.presentationml.slide+xml"/>
  <Override PartName="/ppt/notesSlides/notesSlide3.xml" ContentType="application/vnd.openxmlformats-officedocument.presentationml.notesSlide+xml"/>
  <Override PartName="/ppt/slides/slide6.xml" ContentType="application/vnd.openxmlformats-officedocument.presentationml.slide+xml"/>
  <Override PartName="/ppt/notesSlides/notesSlide4.xml" ContentType="application/vnd.openxmlformats-officedocument.presentationml.notesSlide+xml"/>
  <Override PartName="/ppt/slides/slide7.xml" ContentType="application/vnd.openxmlformats-officedocument.presentationml.slide+xml"/>
  <Override PartName="/ppt/notesSlides/notesSlide5.xml" ContentType="application/vnd.openxmlformats-officedocument.presentationml.notesSlide+xml"/>
  <Override PartName="/ppt/slides/slide8.xml" ContentType="application/vnd.openxmlformats-officedocument.presentationml.slide+xml"/>
  <Override PartName="/ppt/notesSlides/notesSlide6.xml" ContentType="application/vnd.openxmlformats-officedocument.presentationml.notesSlide+xml"/>
  <Override PartName="/ppt/slides/slide9.xml" ContentType="application/vnd.openxmlformats-officedocument.presentationml.slide+xml"/>
  <Override PartName="/ppt/slides/slide10.xml" ContentType="application/vnd.openxmlformats-officedocument.presentationml.slide+xml"/>
  <Override PartName="/ppt/notesSlides/notesSlide7.xml" ContentType="application/vnd.openxmlformats-officedocument.presentationml.notesSlide+xml"/>
  <Override PartName="/ppt/slides/slide11.xml" ContentType="application/vnd.openxmlformats-officedocument.presentationml.slide+xml"/>
  <Override PartName="/ppt/notesSlides/notesSlide8.xml" ContentType="application/vnd.openxmlformats-officedocument.presentationml.notesSlide+xml"/>
  <Override PartName="/ppt/slides/slide12.xml" ContentType="application/vnd.openxmlformats-officedocument.presentationml.slide+xml"/>
  <Override PartName="/ppt/notesSlides/notesSlide9.xml" ContentType="application/vnd.openxmlformats-officedocument.presentationml.notesSlide+xml"/>
  <Override PartName="/ppt/slides/slide13.xml" ContentType="application/vnd.openxmlformats-officedocument.presentationml.slide+xml"/>
  <Override PartName="/ppt/notesSlides/notesSlide10.xml" ContentType="application/vnd.openxmlformats-officedocument.presentationml.notesSlide+xml"/>
  <Override PartName="/ppt/slides/slide14.xml" ContentType="application/vnd.openxmlformats-officedocument.presentationml.slide+xml"/>
  <Override PartName="/ppt/slides/slide15.xml" ContentType="application/vnd.openxmlformats-officedocument.presentationml.slide+xml"/>
  <Override PartName="/ppt/notesSlides/notesSlide11.xml" ContentType="application/vnd.openxmlformats-officedocument.presentationml.notesSlide+xml"/>
  <Override PartName="/ppt/slides/slide16.xml" ContentType="application/vnd.openxmlformats-officedocument.presentationml.slide+xml"/>
  <Override PartName="/ppt/notesSlides/notesSlide12.xml" ContentType="application/vnd.openxmlformats-officedocument.presentationml.notesSlide+xml"/>
  <Override PartName="/ppt/slides/slide17.xml" ContentType="application/vnd.openxmlformats-officedocument.presentationml.slide+xml"/>
  <Override PartName="/ppt/notesSlides/notesSlide13.xml" ContentType="application/vnd.openxmlformats-officedocument.presentationml.notesSlide+xml"/>
  <Override PartName="/ppt/slides/slide18.xml" ContentType="application/vnd.openxmlformats-officedocument.presentationml.slide+xml"/>
  <Override PartName="/ppt/slides/slide19.xml" ContentType="application/vnd.openxmlformats-officedocument.presentationml.slide+xml"/>
  <Override PartName="/ppt/notesSlides/notesSlide14.xml" ContentType="application/vnd.openxmlformats-officedocument.presentationml.notesSlide+xml"/>
  <Override PartName="/ppt/slides/slide20.xml" ContentType="application/vnd.openxmlformats-officedocument.presentationml.slide+xml"/>
  <Override PartName="/ppt/notesSlides/notesSlide15.xml" ContentType="application/vnd.openxmlformats-officedocument.presentationml.notesSlide+xml"/>
  <Override PartName="/ppt/slides/slide21.xml" ContentType="application/vnd.openxmlformats-officedocument.presentationml.slide+xml"/>
  <Override PartName="/ppt/notesSlides/notesSlide16.xml" ContentType="application/vnd.openxmlformats-officedocument.presentationml.notesSlide+xml"/>
  <Override PartName="/ppt/slides/slide22.xml" ContentType="application/vnd.openxmlformats-officedocument.presentationml.slide+xml"/>
  <Override PartName="/ppt/notesSlides/notesSlide17.xml" ContentType="application/vnd.openxmlformats-officedocument.presentationml.notesSlide+xml"/>
  <Override PartName="/ppt/slides/slide23.xml" ContentType="application/vnd.openxmlformats-officedocument.presentationml.slide+xml"/>
  <Override PartName="/ppt/notesSlides/notesSlide18.xml" ContentType="application/vnd.openxmlformats-officedocument.presentationml.notesSlide+xml"/>
  <Override PartName="/ppt/slides/slide24.xml" ContentType="application/vnd.openxmlformats-officedocument.presentationml.slide+xml"/>
  <Override PartName="/ppt/notesSlides/notesSlide19.xml" ContentType="application/vnd.openxmlformats-officedocument.presentationml.notesSlide+xml"/>
  <Override PartName="/ppt/slides/slide25.xml" ContentType="application/vnd.openxmlformats-officedocument.presentationml.slide+xml"/>
  <Override PartName="/ppt/notesSlides/notesSlide20.xml" ContentType="application/vnd.openxmlformats-officedocument.presentationml.notesSlide+xml"/>
  <Override PartName="/ppt/slides/slide26.xml" ContentType="application/vnd.openxmlformats-officedocument.presentationml.slide+xml"/>
  <Override PartName="/ppt/notesSlides/notesSlide21.xml" ContentType="application/vnd.openxmlformats-officedocument.presentationml.notesSlide+xml"/>
  <Override PartName="/ppt/slides/slide27.xml" ContentType="application/vnd.openxmlformats-officedocument.presentationml.slide+xml"/>
  <Override PartName="/ppt/notesSlides/notesSlide22.xml" ContentType="application/vnd.openxmlformats-officedocument.presentationml.notesSlide+xml"/>
  <Override PartName="/ppt/slides/slide28.xml" ContentType="application/vnd.openxmlformats-officedocument.presentationml.slide+xml"/>
  <Override PartName="/ppt/notesSlides/notesSlide23.xml" ContentType="application/vnd.openxmlformats-officedocument.presentationml.notesSlide+xml"/>
  <Override PartName="/ppt/slides/slide29.xml" ContentType="application/vnd.openxmlformats-officedocument.presentationml.slide+xml"/>
  <Override PartName="/ppt/notesSlides/notesSlide24.xml" ContentType="application/vnd.openxmlformats-officedocument.presentationml.notesSlide+xml"/>
  <Override PartName="/ppt/slides/slide30.xml" ContentType="application/vnd.openxmlformats-officedocument.presentationml.slide+xml"/>
  <Override PartName="/ppt/slides/slide31.xml" ContentType="application/vnd.openxmlformats-officedocument.presentationml.slide+xml"/>
  <Override PartName="/ppt/notesSlides/notesSlide25.xml" ContentType="application/vnd.openxmlformats-officedocument.presentationml.notesSlide+xml"/>
  <Override PartName="/ppt/slides/slide32.xml" ContentType="application/vnd.openxmlformats-officedocument.presentationml.slide+xml"/>
  <Override PartName="/ppt/notesSlides/notesSlide26.xml" ContentType="application/vnd.openxmlformats-officedocument.presentationml.notesSlide+xml"/>
  <Override PartName="/ppt/slides/slide33.xml" ContentType="application/vnd.openxmlformats-officedocument.presentationml.slide+xml"/>
  <Override PartName="/ppt/notesSlides/notesSlide27.xml" ContentType="application/vnd.openxmlformats-officedocument.presentationml.notesSlide+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37"/>
  </p:notesMasterIdLst>
  <p:sldIdLst>
    <p:sldId id="256" r:id="rId4"/>
    <p:sldId id="270" r:id="rId5"/>
    <p:sldId id="273" r:id="rId6"/>
    <p:sldId id="278" r:id="rId7"/>
    <p:sldId id="290" r:id="rId8"/>
    <p:sldId id="294" r:id="rId9"/>
    <p:sldId id="295" r:id="rId10"/>
    <p:sldId id="296" r:id="rId11"/>
    <p:sldId id="297" r:id="rId12"/>
    <p:sldId id="298" r:id="rId13"/>
    <p:sldId id="299" r:id="rId14"/>
    <p:sldId id="301" r:id="rId15"/>
    <p:sldId id="300" r:id="rId16"/>
    <p:sldId id="302" r:id="rId17"/>
    <p:sldId id="303" r:id="rId18"/>
    <p:sldId id="304" r:id="rId19"/>
    <p:sldId id="305" r:id="rId20"/>
    <p:sldId id="306"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9DBA"/>
    <a:srgbClr val="D771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8B9EEA-875D-F15F-BDFD-DAC771949B83}" v="32" dt="2024-07-17T13:09:41.9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21" Type="http://schemas.openxmlformats.org/officeDocument/2006/relationships/slide" Target="slides/slide18.xml"/><Relationship Id="rId34" Type="http://schemas.openxmlformats.org/officeDocument/2006/relationships/slide" Target="slides/slide31.xml"/><Relationship Id="rId42" Type="http://schemas.microsoft.com/office/2016/11/relationships/changesInfo" Target="changesInfos/changesInfo1.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customXml" Target="../customXml/item3.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microsoft.com/office/2015/10/relationships/revisionInfo" Target="revisionInfo.xml"/><Relationship Id="rId8" Type="http://schemas.openxmlformats.org/officeDocument/2006/relationships/slide" Target="slides/slide5.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 Teuber" userId="S::mteuber@frostscience.org::4695b3fa-5dc2-4036-9c64-284da0bba438" providerId="AD" clId="Web-{925549B5-24D9-C3E9-79A3-397632E5D619}"/>
    <pc:docChg chg="modSld">
      <pc:chgData name="Meg Teuber" userId="S::mteuber@frostscience.org::4695b3fa-5dc2-4036-9c64-284da0bba438" providerId="AD" clId="Web-{925549B5-24D9-C3E9-79A3-397632E5D619}" dt="2024-06-27T20:45:25.042" v="66"/>
      <pc:docMkLst>
        <pc:docMk/>
      </pc:docMkLst>
      <pc:sldChg chg="modNotes">
        <pc:chgData name="Meg Teuber" userId="S::mteuber@frostscience.org::4695b3fa-5dc2-4036-9c64-284da0bba438" providerId="AD" clId="Web-{925549B5-24D9-C3E9-79A3-397632E5D619}" dt="2024-06-27T20:42:43.726" v="51"/>
        <pc:sldMkLst>
          <pc:docMk/>
          <pc:sldMk cId="2554706791" sldId="307"/>
        </pc:sldMkLst>
      </pc:sldChg>
      <pc:sldChg chg="modNotes">
        <pc:chgData name="Meg Teuber" userId="S::mteuber@frostscience.org::4695b3fa-5dc2-4036-9c64-284da0bba438" providerId="AD" clId="Web-{925549B5-24D9-C3E9-79A3-397632E5D619}" dt="2024-06-27T20:43:40.962" v="64"/>
        <pc:sldMkLst>
          <pc:docMk/>
          <pc:sldMk cId="299853657" sldId="310"/>
        </pc:sldMkLst>
      </pc:sldChg>
      <pc:sldChg chg="modNotes">
        <pc:chgData name="Meg Teuber" userId="S::mteuber@frostscience.org::4695b3fa-5dc2-4036-9c64-284da0bba438" providerId="AD" clId="Web-{925549B5-24D9-C3E9-79A3-397632E5D619}" dt="2024-06-27T20:45:25.042" v="66"/>
        <pc:sldMkLst>
          <pc:docMk/>
          <pc:sldMk cId="1273620903" sldId="313"/>
        </pc:sldMkLst>
      </pc:sldChg>
    </pc:docChg>
  </pc:docChgLst>
  <pc:docChgLst>
    <pc:chgData name="Meg Teuber" userId="S::mteuber@frostscience.org::4695b3fa-5dc2-4036-9c64-284da0bba438" providerId="AD" clId="Web-{94AE3C2C-CB51-4276-3F23-4A89DBA4A987}"/>
    <pc:docChg chg="addSld delSld modSld">
      <pc:chgData name="Meg Teuber" userId="S::mteuber@frostscience.org::4695b3fa-5dc2-4036-9c64-284da0bba438" providerId="AD" clId="Web-{94AE3C2C-CB51-4276-3F23-4A89DBA4A987}" dt="2024-05-07T20:34:40.369" v="891" actId="20577"/>
      <pc:docMkLst>
        <pc:docMk/>
      </pc:docMkLst>
      <pc:sldChg chg="modSp">
        <pc:chgData name="Meg Teuber" userId="S::mteuber@frostscience.org::4695b3fa-5dc2-4036-9c64-284da0bba438" providerId="AD" clId="Web-{94AE3C2C-CB51-4276-3F23-4A89DBA4A987}" dt="2024-05-06T20:33:32.642" v="14" actId="20577"/>
        <pc:sldMkLst>
          <pc:docMk/>
          <pc:sldMk cId="109857222" sldId="256"/>
        </pc:sldMkLst>
        <pc:spChg chg="mod">
          <ac:chgData name="Meg Teuber" userId="S::mteuber@frostscience.org::4695b3fa-5dc2-4036-9c64-284da0bba438" providerId="AD" clId="Web-{94AE3C2C-CB51-4276-3F23-4A89DBA4A987}" dt="2024-05-06T20:33:30.032" v="13" actId="20577"/>
          <ac:spMkLst>
            <pc:docMk/>
            <pc:sldMk cId="109857222" sldId="256"/>
            <ac:spMk id="2" creationId="{00000000-0000-0000-0000-000000000000}"/>
          </ac:spMkLst>
        </pc:spChg>
        <pc:spChg chg="mod">
          <ac:chgData name="Meg Teuber" userId="S::mteuber@frostscience.org::4695b3fa-5dc2-4036-9c64-284da0bba438" providerId="AD" clId="Web-{94AE3C2C-CB51-4276-3F23-4A89DBA4A987}" dt="2024-05-06T20:33:32.642" v="14" actId="20577"/>
          <ac:spMkLst>
            <pc:docMk/>
            <pc:sldMk cId="109857222" sldId="256"/>
            <ac:spMk id="3" creationId="{00000000-0000-0000-0000-000000000000}"/>
          </ac:spMkLst>
        </pc:spChg>
      </pc:sldChg>
      <pc:sldChg chg="del">
        <pc:chgData name="Meg Teuber" userId="S::mteuber@frostscience.org::4695b3fa-5dc2-4036-9c64-284da0bba438" providerId="AD" clId="Web-{94AE3C2C-CB51-4276-3F23-4A89DBA4A987}" dt="2024-05-07T14:04:04.751" v="17"/>
        <pc:sldMkLst>
          <pc:docMk/>
          <pc:sldMk cId="1297760164" sldId="257"/>
        </pc:sldMkLst>
      </pc:sldChg>
      <pc:sldChg chg="add del">
        <pc:chgData name="Meg Teuber" userId="S::mteuber@frostscience.org::4695b3fa-5dc2-4036-9c64-284da0bba438" providerId="AD" clId="Web-{94AE3C2C-CB51-4276-3F23-4A89DBA4A987}" dt="2024-05-07T19:42:41.771" v="647"/>
        <pc:sldMkLst>
          <pc:docMk/>
          <pc:sldMk cId="503273499" sldId="264"/>
        </pc:sldMkLst>
      </pc:sldChg>
      <pc:sldChg chg="add del">
        <pc:chgData name="Meg Teuber" userId="S::mteuber@frostscience.org::4695b3fa-5dc2-4036-9c64-284da0bba438" providerId="AD" clId="Web-{94AE3C2C-CB51-4276-3F23-4A89DBA4A987}" dt="2024-05-07T14:04:04.736" v="16"/>
        <pc:sldMkLst>
          <pc:docMk/>
          <pc:sldMk cId="226897464" sldId="268"/>
        </pc:sldMkLst>
      </pc:sldChg>
      <pc:sldChg chg="modSp add">
        <pc:chgData name="Meg Teuber" userId="S::mteuber@frostscience.org::4695b3fa-5dc2-4036-9c64-284da0bba438" providerId="AD" clId="Web-{94AE3C2C-CB51-4276-3F23-4A89DBA4A987}" dt="2024-05-07T19:35:09.418" v="489" actId="20577"/>
        <pc:sldMkLst>
          <pc:docMk/>
          <pc:sldMk cId="443884891" sldId="272"/>
        </pc:sldMkLst>
        <pc:spChg chg="mod">
          <ac:chgData name="Meg Teuber" userId="S::mteuber@frostscience.org::4695b3fa-5dc2-4036-9c64-284da0bba438" providerId="AD" clId="Web-{94AE3C2C-CB51-4276-3F23-4A89DBA4A987}" dt="2024-05-07T19:35:09.418" v="489" actId="20577"/>
          <ac:spMkLst>
            <pc:docMk/>
            <pc:sldMk cId="443884891" sldId="272"/>
            <ac:spMk id="2" creationId="{F247BB56-BB0F-915B-DAE6-D6AAE49AB3E2}"/>
          </ac:spMkLst>
        </pc:spChg>
      </pc:sldChg>
      <pc:sldChg chg="addSp modSp new addAnim modNotes">
        <pc:chgData name="Meg Teuber" userId="S::mteuber@frostscience.org::4695b3fa-5dc2-4036-9c64-284da0bba438" providerId="AD" clId="Web-{94AE3C2C-CB51-4276-3F23-4A89DBA4A987}" dt="2024-05-07T20:31:45.506" v="853" actId="20577"/>
        <pc:sldMkLst>
          <pc:docMk/>
          <pc:sldMk cId="2223499851" sldId="273"/>
        </pc:sldMkLst>
        <pc:spChg chg="mod">
          <ac:chgData name="Meg Teuber" userId="S::mteuber@frostscience.org::4695b3fa-5dc2-4036-9c64-284da0bba438" providerId="AD" clId="Web-{94AE3C2C-CB51-4276-3F23-4A89DBA4A987}" dt="2024-05-07T20:31:45.506" v="853" actId="20577"/>
          <ac:spMkLst>
            <pc:docMk/>
            <pc:sldMk cId="2223499851" sldId="273"/>
            <ac:spMk id="2" creationId="{68E51A71-6A4B-13F4-61B1-5AD5A9638430}"/>
          </ac:spMkLst>
        </pc:spChg>
        <pc:spChg chg="mod">
          <ac:chgData name="Meg Teuber" userId="S::mteuber@frostscience.org::4695b3fa-5dc2-4036-9c64-284da0bba438" providerId="AD" clId="Web-{94AE3C2C-CB51-4276-3F23-4A89DBA4A987}" dt="2024-05-07T19:05:35.442" v="94" actId="20577"/>
          <ac:spMkLst>
            <pc:docMk/>
            <pc:sldMk cId="2223499851" sldId="273"/>
            <ac:spMk id="3" creationId="{395CF543-2859-AAEE-837C-156EFB889C6C}"/>
          </ac:spMkLst>
        </pc:spChg>
        <pc:spChg chg="mod">
          <ac:chgData name="Meg Teuber" userId="S::mteuber@frostscience.org::4695b3fa-5dc2-4036-9c64-284da0bba438" providerId="AD" clId="Web-{94AE3C2C-CB51-4276-3F23-4A89DBA4A987}" dt="2024-05-07T19:07:09.803" v="132" actId="20577"/>
          <ac:spMkLst>
            <pc:docMk/>
            <pc:sldMk cId="2223499851" sldId="273"/>
            <ac:spMk id="4" creationId="{DD81B02F-BD1F-9A33-CF6E-2C5CC1B48E59}"/>
          </ac:spMkLst>
        </pc:spChg>
        <pc:spChg chg="mod">
          <ac:chgData name="Meg Teuber" userId="S::mteuber@frostscience.org::4695b3fa-5dc2-4036-9c64-284da0bba438" providerId="AD" clId="Web-{94AE3C2C-CB51-4276-3F23-4A89DBA4A987}" dt="2024-05-07T19:05:59.333" v="107" actId="20577"/>
          <ac:spMkLst>
            <pc:docMk/>
            <pc:sldMk cId="2223499851" sldId="273"/>
            <ac:spMk id="5" creationId="{367258FF-047E-2902-DC25-D9E0D19660DC}"/>
          </ac:spMkLst>
        </pc:spChg>
        <pc:spChg chg="mod">
          <ac:chgData name="Meg Teuber" userId="S::mteuber@frostscience.org::4695b3fa-5dc2-4036-9c64-284da0bba438" providerId="AD" clId="Web-{94AE3C2C-CB51-4276-3F23-4A89DBA4A987}" dt="2024-05-07T19:06:39.803" v="130" actId="20577"/>
          <ac:spMkLst>
            <pc:docMk/>
            <pc:sldMk cId="2223499851" sldId="273"/>
            <ac:spMk id="6" creationId="{D9DF2B9A-5296-657B-D524-A29FD2DFC113}"/>
          </ac:spMkLst>
        </pc:spChg>
        <pc:spChg chg="add">
          <ac:chgData name="Meg Teuber" userId="S::mteuber@frostscience.org::4695b3fa-5dc2-4036-9c64-284da0bba438" providerId="AD" clId="Web-{94AE3C2C-CB51-4276-3F23-4A89DBA4A987}" dt="2024-05-07T19:07:47.367" v="133"/>
          <ac:spMkLst>
            <pc:docMk/>
            <pc:sldMk cId="2223499851" sldId="273"/>
            <ac:spMk id="8" creationId="{47B84A92-4557-3055-631B-CF0A0F324196}"/>
          </ac:spMkLst>
        </pc:spChg>
        <pc:spChg chg="add">
          <ac:chgData name="Meg Teuber" userId="S::mteuber@frostscience.org::4695b3fa-5dc2-4036-9c64-284da0bba438" providerId="AD" clId="Web-{94AE3C2C-CB51-4276-3F23-4A89DBA4A987}" dt="2024-05-07T19:07:47.398" v="134"/>
          <ac:spMkLst>
            <pc:docMk/>
            <pc:sldMk cId="2223499851" sldId="273"/>
            <ac:spMk id="10" creationId="{4198A424-052A-ED6E-9C91-F4EC7AC3905E}"/>
          </ac:spMkLst>
        </pc:spChg>
        <pc:spChg chg="add">
          <ac:chgData name="Meg Teuber" userId="S::mteuber@frostscience.org::4695b3fa-5dc2-4036-9c64-284da0bba438" providerId="AD" clId="Web-{94AE3C2C-CB51-4276-3F23-4A89DBA4A987}" dt="2024-05-07T19:07:47.429" v="135"/>
          <ac:spMkLst>
            <pc:docMk/>
            <pc:sldMk cId="2223499851" sldId="273"/>
            <ac:spMk id="12" creationId="{A0A31B98-7D3F-EC85-D649-4ED92663BCCB}"/>
          </ac:spMkLst>
        </pc:spChg>
        <pc:spChg chg="add">
          <ac:chgData name="Meg Teuber" userId="S::mteuber@frostscience.org::4695b3fa-5dc2-4036-9c64-284da0bba438" providerId="AD" clId="Web-{94AE3C2C-CB51-4276-3F23-4A89DBA4A987}" dt="2024-05-07T19:07:47.476" v="136"/>
          <ac:spMkLst>
            <pc:docMk/>
            <pc:sldMk cId="2223499851" sldId="273"/>
            <ac:spMk id="14" creationId="{70EE4616-9796-9D74-A46E-2570AAB04D77}"/>
          </ac:spMkLst>
        </pc:spChg>
        <pc:spChg chg="add">
          <ac:chgData name="Meg Teuber" userId="S::mteuber@frostscience.org::4695b3fa-5dc2-4036-9c64-284da0bba438" providerId="AD" clId="Web-{94AE3C2C-CB51-4276-3F23-4A89DBA4A987}" dt="2024-05-07T19:07:47.523" v="137"/>
          <ac:spMkLst>
            <pc:docMk/>
            <pc:sldMk cId="2223499851" sldId="273"/>
            <ac:spMk id="16" creationId="{4D60ACF5-B6A2-2391-86A6-A27BD9446D94}"/>
          </ac:spMkLst>
        </pc:spChg>
        <pc:spChg chg="add">
          <ac:chgData name="Meg Teuber" userId="S::mteuber@frostscience.org::4695b3fa-5dc2-4036-9c64-284da0bba438" providerId="AD" clId="Web-{94AE3C2C-CB51-4276-3F23-4A89DBA4A987}" dt="2024-05-07T19:07:47.570" v="138"/>
          <ac:spMkLst>
            <pc:docMk/>
            <pc:sldMk cId="2223499851" sldId="273"/>
            <ac:spMk id="18" creationId="{05523E7A-A62F-28EC-C09D-B20B3DCCF86C}"/>
          </ac:spMkLst>
        </pc:spChg>
      </pc:sldChg>
      <pc:sldChg chg="addSp delSp modSp add modNotes">
        <pc:chgData name="Meg Teuber" userId="S::mteuber@frostscience.org::4695b3fa-5dc2-4036-9c64-284da0bba438" providerId="AD" clId="Web-{94AE3C2C-CB51-4276-3F23-4A89DBA4A987}" dt="2024-05-07T20:31:26.287" v="849" actId="20577"/>
        <pc:sldMkLst>
          <pc:docMk/>
          <pc:sldMk cId="404720032" sldId="278"/>
        </pc:sldMkLst>
        <pc:spChg chg="del mod">
          <ac:chgData name="Meg Teuber" userId="S::mteuber@frostscience.org::4695b3fa-5dc2-4036-9c64-284da0bba438" providerId="AD" clId="Web-{94AE3C2C-CB51-4276-3F23-4A89DBA4A987}" dt="2024-05-07T19:23:50.403" v="320"/>
          <ac:spMkLst>
            <pc:docMk/>
            <pc:sldMk cId="404720032" sldId="278"/>
            <ac:spMk id="2" creationId="{F247BB56-BB0F-915B-DAE6-D6AAE49AB3E2}"/>
          </ac:spMkLst>
        </pc:spChg>
        <pc:spChg chg="add mod">
          <ac:chgData name="Meg Teuber" userId="S::mteuber@frostscience.org::4695b3fa-5dc2-4036-9c64-284da0bba438" providerId="AD" clId="Web-{94AE3C2C-CB51-4276-3F23-4A89DBA4A987}" dt="2024-05-07T20:31:26.287" v="849" actId="20577"/>
          <ac:spMkLst>
            <pc:docMk/>
            <pc:sldMk cId="404720032" sldId="278"/>
            <ac:spMk id="4" creationId="{192D9565-E8DC-1355-9F5A-D8EF67AD533A}"/>
          </ac:spMkLst>
        </pc:spChg>
        <pc:spChg chg="add del mod">
          <ac:chgData name="Meg Teuber" userId="S::mteuber@frostscience.org::4695b3fa-5dc2-4036-9c64-284da0bba438" providerId="AD" clId="Web-{94AE3C2C-CB51-4276-3F23-4A89DBA4A987}" dt="2024-05-07T19:23:57.294" v="323"/>
          <ac:spMkLst>
            <pc:docMk/>
            <pc:sldMk cId="404720032" sldId="278"/>
            <ac:spMk id="7" creationId="{0F3D9636-04E7-A00B-A2E8-00D46C9CAF52}"/>
          </ac:spMkLst>
        </pc:spChg>
      </pc:sldChg>
      <pc:sldChg chg="modSp add modNotes">
        <pc:chgData name="Meg Teuber" userId="S::mteuber@frostscience.org::4695b3fa-5dc2-4036-9c64-284da0bba438" providerId="AD" clId="Web-{94AE3C2C-CB51-4276-3F23-4A89DBA4A987}" dt="2024-05-07T20:17:46.535" v="776" actId="20577"/>
        <pc:sldMkLst>
          <pc:docMk/>
          <pc:sldMk cId="1984512914" sldId="290"/>
        </pc:sldMkLst>
        <pc:spChg chg="mod">
          <ac:chgData name="Meg Teuber" userId="S::mteuber@frostscience.org::4695b3fa-5dc2-4036-9c64-284da0bba438" providerId="AD" clId="Web-{94AE3C2C-CB51-4276-3F23-4A89DBA4A987}" dt="2024-05-07T20:17:46.535" v="776" actId="20577"/>
          <ac:spMkLst>
            <pc:docMk/>
            <pc:sldMk cId="1984512914" sldId="290"/>
            <ac:spMk id="2" creationId="{87693102-E5AF-6296-0F88-C53E114EF83B}"/>
          </ac:spMkLst>
        </pc:spChg>
      </pc:sldChg>
      <pc:sldChg chg="addSp delSp modSp add addAnim delAnim modAnim modNotes">
        <pc:chgData name="Meg Teuber" userId="S::mteuber@frostscience.org::4695b3fa-5dc2-4036-9c64-284da0bba438" providerId="AD" clId="Web-{94AE3C2C-CB51-4276-3F23-4A89DBA4A987}" dt="2024-05-07T20:18:00.098" v="778" actId="20577"/>
        <pc:sldMkLst>
          <pc:docMk/>
          <pc:sldMk cId="1889437163" sldId="294"/>
        </pc:sldMkLst>
        <pc:spChg chg="mod">
          <ac:chgData name="Meg Teuber" userId="S::mteuber@frostscience.org::4695b3fa-5dc2-4036-9c64-284da0bba438" providerId="AD" clId="Web-{94AE3C2C-CB51-4276-3F23-4A89DBA4A987}" dt="2024-05-07T20:18:00.098" v="778" actId="20577"/>
          <ac:spMkLst>
            <pc:docMk/>
            <pc:sldMk cId="1889437163" sldId="294"/>
            <ac:spMk id="2" creationId="{87693102-E5AF-6296-0F88-C53E114EF83B}"/>
          </ac:spMkLst>
        </pc:spChg>
        <pc:spChg chg="add del">
          <ac:chgData name="Meg Teuber" userId="S::mteuber@frostscience.org::4695b3fa-5dc2-4036-9c64-284da0bba438" providerId="AD" clId="Web-{94AE3C2C-CB51-4276-3F23-4A89DBA4A987}" dt="2024-05-07T19:13:54.515" v="230"/>
          <ac:spMkLst>
            <pc:docMk/>
            <pc:sldMk cId="1889437163" sldId="294"/>
            <ac:spMk id="5" creationId="{5D3E2635-FE53-453F-BFD6-78419FE28718}"/>
          </ac:spMkLst>
        </pc:spChg>
        <pc:spChg chg="add del">
          <ac:chgData name="Meg Teuber" userId="S::mteuber@frostscience.org::4695b3fa-5dc2-4036-9c64-284da0bba438" providerId="AD" clId="Web-{94AE3C2C-CB51-4276-3F23-4A89DBA4A987}" dt="2024-05-07T19:13:54.515" v="229"/>
          <ac:spMkLst>
            <pc:docMk/>
            <pc:sldMk cId="1889437163" sldId="294"/>
            <ac:spMk id="7" creationId="{D3934246-B2D1-3B98-389E-3119088A96F6}"/>
          </ac:spMkLst>
        </pc:spChg>
        <pc:spChg chg="add del">
          <ac:chgData name="Meg Teuber" userId="S::mteuber@frostscience.org::4695b3fa-5dc2-4036-9c64-284da0bba438" providerId="AD" clId="Web-{94AE3C2C-CB51-4276-3F23-4A89DBA4A987}" dt="2024-05-07T19:13:54.515" v="228"/>
          <ac:spMkLst>
            <pc:docMk/>
            <pc:sldMk cId="1889437163" sldId="294"/>
            <ac:spMk id="9" creationId="{C824423D-AE65-A951-5A40-765675AE8723}"/>
          </ac:spMkLst>
        </pc:spChg>
        <pc:spChg chg="add del">
          <ac:chgData name="Meg Teuber" userId="S::mteuber@frostscience.org::4695b3fa-5dc2-4036-9c64-284da0bba438" providerId="AD" clId="Web-{94AE3C2C-CB51-4276-3F23-4A89DBA4A987}" dt="2024-05-07T19:13:54.515" v="227"/>
          <ac:spMkLst>
            <pc:docMk/>
            <pc:sldMk cId="1889437163" sldId="294"/>
            <ac:spMk id="11" creationId="{98B8F8D5-504E-79A7-F31D-CA4A995CE3B3}"/>
          </ac:spMkLst>
        </pc:spChg>
        <pc:spChg chg="add del">
          <ac:chgData name="Meg Teuber" userId="S::mteuber@frostscience.org::4695b3fa-5dc2-4036-9c64-284da0bba438" providerId="AD" clId="Web-{94AE3C2C-CB51-4276-3F23-4A89DBA4A987}" dt="2024-05-07T19:13:54.500" v="226"/>
          <ac:spMkLst>
            <pc:docMk/>
            <pc:sldMk cId="1889437163" sldId="294"/>
            <ac:spMk id="13" creationId="{71D8CA20-5D02-B796-FAED-B467939F758F}"/>
          </ac:spMkLst>
        </pc:spChg>
        <pc:spChg chg="add del">
          <ac:chgData name="Meg Teuber" userId="S::mteuber@frostscience.org::4695b3fa-5dc2-4036-9c64-284da0bba438" providerId="AD" clId="Web-{94AE3C2C-CB51-4276-3F23-4A89DBA4A987}" dt="2024-05-07T19:13:54.500" v="225"/>
          <ac:spMkLst>
            <pc:docMk/>
            <pc:sldMk cId="1889437163" sldId="294"/>
            <ac:spMk id="15" creationId="{5E01D069-D72F-F35C-DB6E-6494B2DE2922}"/>
          </ac:spMkLst>
        </pc:spChg>
        <pc:spChg chg="add del">
          <ac:chgData name="Meg Teuber" userId="S::mteuber@frostscience.org::4695b3fa-5dc2-4036-9c64-284da0bba438" providerId="AD" clId="Web-{94AE3C2C-CB51-4276-3F23-4A89DBA4A987}" dt="2024-05-07T19:14:19.344" v="238"/>
          <ac:spMkLst>
            <pc:docMk/>
            <pc:sldMk cId="1889437163" sldId="294"/>
            <ac:spMk id="16" creationId="{BDC480D3-ECBD-9B2C-1121-9A76C96D43AB}"/>
          </ac:spMkLst>
        </pc:spChg>
        <pc:spChg chg="add del">
          <ac:chgData name="Meg Teuber" userId="S::mteuber@frostscience.org::4695b3fa-5dc2-4036-9c64-284da0bba438" providerId="AD" clId="Web-{94AE3C2C-CB51-4276-3F23-4A89DBA4A987}" dt="2024-05-07T19:14:19.344" v="238"/>
          <ac:spMkLst>
            <pc:docMk/>
            <pc:sldMk cId="1889437163" sldId="294"/>
            <ac:spMk id="17" creationId="{FA078852-DAF2-4411-7564-AF05DD17E165}"/>
          </ac:spMkLst>
        </pc:spChg>
        <pc:spChg chg="add del">
          <ac:chgData name="Meg Teuber" userId="S::mteuber@frostscience.org::4695b3fa-5dc2-4036-9c64-284da0bba438" providerId="AD" clId="Web-{94AE3C2C-CB51-4276-3F23-4A89DBA4A987}" dt="2024-05-07T19:14:19.344" v="238"/>
          <ac:spMkLst>
            <pc:docMk/>
            <pc:sldMk cId="1889437163" sldId="294"/>
            <ac:spMk id="18" creationId="{0C142EF2-793C-4ACF-934C-684A938F8DA6}"/>
          </ac:spMkLst>
        </pc:spChg>
        <pc:spChg chg="add del">
          <ac:chgData name="Meg Teuber" userId="S::mteuber@frostscience.org::4695b3fa-5dc2-4036-9c64-284da0bba438" providerId="AD" clId="Web-{94AE3C2C-CB51-4276-3F23-4A89DBA4A987}" dt="2024-05-07T19:14:19.344" v="238"/>
          <ac:spMkLst>
            <pc:docMk/>
            <pc:sldMk cId="1889437163" sldId="294"/>
            <ac:spMk id="19" creationId="{79E621D0-DC6D-702D-FD68-0A1EAC18AC8E}"/>
          </ac:spMkLst>
        </pc:spChg>
        <pc:spChg chg="add del">
          <ac:chgData name="Meg Teuber" userId="S::mteuber@frostscience.org::4695b3fa-5dc2-4036-9c64-284da0bba438" providerId="AD" clId="Web-{94AE3C2C-CB51-4276-3F23-4A89DBA4A987}" dt="2024-05-07T19:14:33.422" v="247"/>
          <ac:spMkLst>
            <pc:docMk/>
            <pc:sldMk cId="1889437163" sldId="294"/>
            <ac:spMk id="21" creationId="{980A9F5C-5576-ECF9-8F68-A7F1F6BBB699}"/>
          </ac:spMkLst>
        </pc:spChg>
        <pc:spChg chg="add del">
          <ac:chgData name="Meg Teuber" userId="S::mteuber@frostscience.org::4695b3fa-5dc2-4036-9c64-284da0bba438" providerId="AD" clId="Web-{94AE3C2C-CB51-4276-3F23-4A89DBA4A987}" dt="2024-05-07T19:14:33.422" v="246"/>
          <ac:spMkLst>
            <pc:docMk/>
            <pc:sldMk cId="1889437163" sldId="294"/>
            <ac:spMk id="23" creationId="{CE855A1B-9810-D123-2799-23CEC2B54FD2}"/>
          </ac:spMkLst>
        </pc:spChg>
        <pc:spChg chg="add mod">
          <ac:chgData name="Meg Teuber" userId="S::mteuber@frostscience.org::4695b3fa-5dc2-4036-9c64-284da0bba438" providerId="AD" clId="Web-{94AE3C2C-CB51-4276-3F23-4A89DBA4A987}" dt="2024-05-07T19:14:41.766" v="248" actId="1076"/>
          <ac:spMkLst>
            <pc:docMk/>
            <pc:sldMk cId="1889437163" sldId="294"/>
            <ac:spMk id="25" creationId="{2D691F88-8CA6-29A2-422F-12E1489966D5}"/>
          </ac:spMkLst>
        </pc:spChg>
        <pc:spChg chg="add mod">
          <ac:chgData name="Meg Teuber" userId="S::mteuber@frostscience.org::4695b3fa-5dc2-4036-9c64-284da0bba438" providerId="AD" clId="Web-{94AE3C2C-CB51-4276-3F23-4A89DBA4A987}" dt="2024-05-07T19:14:41.766" v="249" actId="1076"/>
          <ac:spMkLst>
            <pc:docMk/>
            <pc:sldMk cId="1889437163" sldId="294"/>
            <ac:spMk id="27" creationId="{9A6D27B4-A029-9284-B95A-051531744E9F}"/>
          </ac:spMkLst>
        </pc:spChg>
        <pc:spChg chg="add mod">
          <ac:chgData name="Meg Teuber" userId="S::mteuber@frostscience.org::4695b3fa-5dc2-4036-9c64-284da0bba438" providerId="AD" clId="Web-{94AE3C2C-CB51-4276-3F23-4A89DBA4A987}" dt="2024-05-07T19:14:41.782" v="250" actId="1076"/>
          <ac:spMkLst>
            <pc:docMk/>
            <pc:sldMk cId="1889437163" sldId="294"/>
            <ac:spMk id="29" creationId="{CA500675-BC22-4C32-77D6-C1DB532159C7}"/>
          </ac:spMkLst>
        </pc:spChg>
        <pc:spChg chg="add ord">
          <ac:chgData name="Meg Teuber" userId="S::mteuber@frostscience.org::4695b3fa-5dc2-4036-9c64-284da0bba438" providerId="AD" clId="Web-{94AE3C2C-CB51-4276-3F23-4A89DBA4A987}" dt="2024-05-07T19:14:45.923" v="251"/>
          <ac:spMkLst>
            <pc:docMk/>
            <pc:sldMk cId="1889437163" sldId="294"/>
            <ac:spMk id="31" creationId="{2365764A-4DFB-4764-DDEE-88D1A7EE1F9C}"/>
          </ac:spMkLst>
        </pc:spChg>
      </pc:sldChg>
      <pc:sldChg chg="modSp add">
        <pc:chgData name="Meg Teuber" userId="S::mteuber@frostscience.org::4695b3fa-5dc2-4036-9c64-284da0bba438" providerId="AD" clId="Web-{94AE3C2C-CB51-4276-3F23-4A89DBA4A987}" dt="2024-05-07T20:18:06.129" v="780" actId="20577"/>
        <pc:sldMkLst>
          <pc:docMk/>
          <pc:sldMk cId="3344297875" sldId="295"/>
        </pc:sldMkLst>
        <pc:spChg chg="mod">
          <ac:chgData name="Meg Teuber" userId="S::mteuber@frostscience.org::4695b3fa-5dc2-4036-9c64-284da0bba438" providerId="AD" clId="Web-{94AE3C2C-CB51-4276-3F23-4A89DBA4A987}" dt="2024-05-07T20:18:06.129" v="780" actId="20577"/>
          <ac:spMkLst>
            <pc:docMk/>
            <pc:sldMk cId="3344297875" sldId="295"/>
            <ac:spMk id="2" creationId="{87693102-E5AF-6296-0F88-C53E114EF83B}"/>
          </ac:spMkLst>
        </pc:spChg>
      </pc:sldChg>
      <pc:sldChg chg="modSp add replId">
        <pc:chgData name="Meg Teuber" userId="S::mteuber@frostscience.org::4695b3fa-5dc2-4036-9c64-284da0bba438" providerId="AD" clId="Web-{94AE3C2C-CB51-4276-3F23-4A89DBA4A987}" dt="2024-05-07T19:16:15.721" v="315" actId="20577"/>
        <pc:sldMkLst>
          <pc:docMk/>
          <pc:sldMk cId="4047164521" sldId="296"/>
        </pc:sldMkLst>
        <pc:spChg chg="mod">
          <ac:chgData name="Meg Teuber" userId="S::mteuber@frostscience.org::4695b3fa-5dc2-4036-9c64-284da0bba438" providerId="AD" clId="Web-{94AE3C2C-CB51-4276-3F23-4A89DBA4A987}" dt="2024-05-07T19:16:15.721" v="315" actId="20577"/>
          <ac:spMkLst>
            <pc:docMk/>
            <pc:sldMk cId="4047164521" sldId="296"/>
            <ac:spMk id="2" creationId="{F247BB56-BB0F-915B-DAE6-D6AAE49AB3E2}"/>
          </ac:spMkLst>
        </pc:spChg>
      </pc:sldChg>
      <pc:sldChg chg="modSp add">
        <pc:chgData name="Meg Teuber" userId="S::mteuber@frostscience.org::4695b3fa-5dc2-4036-9c64-284da0bba438" providerId="AD" clId="Web-{94AE3C2C-CB51-4276-3F23-4A89DBA4A987}" dt="2024-05-07T20:18:15.567" v="783" actId="20577"/>
        <pc:sldMkLst>
          <pc:docMk/>
          <pc:sldMk cId="3871796877" sldId="297"/>
        </pc:sldMkLst>
        <pc:spChg chg="mod">
          <ac:chgData name="Meg Teuber" userId="S::mteuber@frostscience.org::4695b3fa-5dc2-4036-9c64-284da0bba438" providerId="AD" clId="Web-{94AE3C2C-CB51-4276-3F23-4A89DBA4A987}" dt="2024-05-07T20:18:15.567" v="783" actId="20577"/>
          <ac:spMkLst>
            <pc:docMk/>
            <pc:sldMk cId="3871796877" sldId="297"/>
            <ac:spMk id="2" creationId="{CF57312C-6127-48DA-712E-C256B4024B59}"/>
          </ac:spMkLst>
        </pc:spChg>
        <pc:spChg chg="mod">
          <ac:chgData name="Meg Teuber" userId="S::mteuber@frostscience.org::4695b3fa-5dc2-4036-9c64-284da0bba438" providerId="AD" clId="Web-{94AE3C2C-CB51-4276-3F23-4A89DBA4A987}" dt="2024-05-07T19:27:18.017" v="342" actId="20577"/>
          <ac:spMkLst>
            <pc:docMk/>
            <pc:sldMk cId="3871796877" sldId="297"/>
            <ac:spMk id="3" creationId="{BFC8A71E-B18C-F5CC-963F-60233CFC7721}"/>
          </ac:spMkLst>
        </pc:spChg>
      </pc:sldChg>
      <pc:sldChg chg="modSp add">
        <pc:chgData name="Meg Teuber" userId="S::mteuber@frostscience.org::4695b3fa-5dc2-4036-9c64-284da0bba438" providerId="AD" clId="Web-{94AE3C2C-CB51-4276-3F23-4A89DBA4A987}" dt="2024-05-07T20:31:05.693" v="843" actId="20577"/>
        <pc:sldMkLst>
          <pc:docMk/>
          <pc:sldMk cId="2911495602" sldId="298"/>
        </pc:sldMkLst>
        <pc:spChg chg="mod">
          <ac:chgData name="Meg Teuber" userId="S::mteuber@frostscience.org::4695b3fa-5dc2-4036-9c64-284da0bba438" providerId="AD" clId="Web-{94AE3C2C-CB51-4276-3F23-4A89DBA4A987}" dt="2024-05-07T20:31:05.693" v="843" actId="20577"/>
          <ac:spMkLst>
            <pc:docMk/>
            <pc:sldMk cId="2911495602" sldId="298"/>
            <ac:spMk id="2" creationId="{87693102-E5AF-6296-0F88-C53E114EF83B}"/>
          </ac:spMkLst>
        </pc:spChg>
      </pc:sldChg>
      <pc:sldChg chg="modSp add replId">
        <pc:chgData name="Meg Teuber" userId="S::mteuber@frostscience.org::4695b3fa-5dc2-4036-9c64-284da0bba438" providerId="AD" clId="Web-{94AE3C2C-CB51-4276-3F23-4A89DBA4A987}" dt="2024-05-07T20:34:40.369" v="891" actId="20577"/>
        <pc:sldMkLst>
          <pc:docMk/>
          <pc:sldMk cId="3187899457" sldId="299"/>
        </pc:sldMkLst>
        <pc:spChg chg="mod">
          <ac:chgData name="Meg Teuber" userId="S::mteuber@frostscience.org::4695b3fa-5dc2-4036-9c64-284da0bba438" providerId="AD" clId="Web-{94AE3C2C-CB51-4276-3F23-4A89DBA4A987}" dt="2024-05-07T20:34:40.369" v="891" actId="20577"/>
          <ac:spMkLst>
            <pc:docMk/>
            <pc:sldMk cId="3187899457" sldId="299"/>
            <ac:spMk id="2" creationId="{CF57312C-6127-48DA-712E-C256B4024B59}"/>
          </ac:spMkLst>
        </pc:spChg>
        <pc:spChg chg="mod">
          <ac:chgData name="Meg Teuber" userId="S::mteuber@frostscience.org::4695b3fa-5dc2-4036-9c64-284da0bba438" providerId="AD" clId="Web-{94AE3C2C-CB51-4276-3F23-4A89DBA4A987}" dt="2024-05-07T19:29:54.083" v="404" actId="20577"/>
          <ac:spMkLst>
            <pc:docMk/>
            <pc:sldMk cId="3187899457" sldId="299"/>
            <ac:spMk id="3" creationId="{BFC8A71E-B18C-F5CC-963F-60233CFC7721}"/>
          </ac:spMkLst>
        </pc:spChg>
      </pc:sldChg>
      <pc:sldChg chg="modSp add replId">
        <pc:chgData name="Meg Teuber" userId="S::mteuber@frostscience.org::4695b3fa-5dc2-4036-9c64-284da0bba438" providerId="AD" clId="Web-{94AE3C2C-CB51-4276-3F23-4A89DBA4A987}" dt="2024-05-07T20:18:31.786" v="788" actId="20577"/>
        <pc:sldMkLst>
          <pc:docMk/>
          <pc:sldMk cId="1195481111" sldId="300"/>
        </pc:sldMkLst>
        <pc:spChg chg="mod">
          <ac:chgData name="Meg Teuber" userId="S::mteuber@frostscience.org::4695b3fa-5dc2-4036-9c64-284da0bba438" providerId="AD" clId="Web-{94AE3C2C-CB51-4276-3F23-4A89DBA4A987}" dt="2024-05-07T20:18:31.786" v="788" actId="20577"/>
          <ac:spMkLst>
            <pc:docMk/>
            <pc:sldMk cId="1195481111" sldId="300"/>
            <ac:spMk id="2" creationId="{CF57312C-6127-48DA-712E-C256B4024B59}"/>
          </ac:spMkLst>
        </pc:spChg>
        <pc:spChg chg="mod">
          <ac:chgData name="Meg Teuber" userId="S::mteuber@frostscience.org::4695b3fa-5dc2-4036-9c64-284da0bba438" providerId="AD" clId="Web-{94AE3C2C-CB51-4276-3F23-4A89DBA4A987}" dt="2024-05-07T19:30:44.396" v="408" actId="20577"/>
          <ac:spMkLst>
            <pc:docMk/>
            <pc:sldMk cId="1195481111" sldId="300"/>
            <ac:spMk id="3" creationId="{BFC8A71E-B18C-F5CC-963F-60233CFC7721}"/>
          </ac:spMkLst>
        </pc:spChg>
      </pc:sldChg>
      <pc:sldChg chg="modSp add del replId">
        <pc:chgData name="Meg Teuber" userId="S::mteuber@frostscience.org::4695b3fa-5dc2-4036-9c64-284da0bba438" providerId="AD" clId="Web-{94AE3C2C-CB51-4276-3F23-4A89DBA4A987}" dt="2024-05-07T19:29:35.067" v="386"/>
        <pc:sldMkLst>
          <pc:docMk/>
          <pc:sldMk cId="1899747688" sldId="301"/>
        </pc:sldMkLst>
        <pc:spChg chg="mod">
          <ac:chgData name="Meg Teuber" userId="S::mteuber@frostscience.org::4695b3fa-5dc2-4036-9c64-284da0bba438" providerId="AD" clId="Web-{94AE3C2C-CB51-4276-3F23-4A89DBA4A987}" dt="2024-05-07T19:29:33.160" v="385" actId="20577"/>
          <ac:spMkLst>
            <pc:docMk/>
            <pc:sldMk cId="1899747688" sldId="301"/>
            <ac:spMk id="2" creationId="{87693102-E5AF-6296-0F88-C53E114EF83B}"/>
          </ac:spMkLst>
        </pc:spChg>
      </pc:sldChg>
      <pc:sldChg chg="addSp delSp modSp new">
        <pc:chgData name="Meg Teuber" userId="S::mteuber@frostscience.org::4695b3fa-5dc2-4036-9c64-284da0bba438" providerId="AD" clId="Web-{94AE3C2C-CB51-4276-3F23-4A89DBA4A987}" dt="2024-05-07T20:34:30.697" v="885" actId="20577"/>
        <pc:sldMkLst>
          <pc:docMk/>
          <pc:sldMk cId="1982298033" sldId="301"/>
        </pc:sldMkLst>
        <pc:spChg chg="mod">
          <ac:chgData name="Meg Teuber" userId="S::mteuber@frostscience.org::4695b3fa-5dc2-4036-9c64-284da0bba438" providerId="AD" clId="Web-{94AE3C2C-CB51-4276-3F23-4A89DBA4A987}" dt="2024-05-07T20:34:30.697" v="885" actId="20577"/>
          <ac:spMkLst>
            <pc:docMk/>
            <pc:sldMk cId="1982298033" sldId="301"/>
            <ac:spMk id="2" creationId="{C388CB66-23F4-F92B-99AF-1CEE130886B9}"/>
          </ac:spMkLst>
        </pc:spChg>
        <pc:spChg chg="mod">
          <ac:chgData name="Meg Teuber" userId="S::mteuber@frostscience.org::4695b3fa-5dc2-4036-9c64-284da0bba438" providerId="AD" clId="Web-{94AE3C2C-CB51-4276-3F23-4A89DBA4A987}" dt="2024-05-07T19:31:29.835" v="421" actId="20577"/>
          <ac:spMkLst>
            <pc:docMk/>
            <pc:sldMk cId="1982298033" sldId="301"/>
            <ac:spMk id="3" creationId="{DFC9B0E3-E2CB-EB03-01F4-CA4F2131D34E}"/>
          </ac:spMkLst>
        </pc:spChg>
        <pc:spChg chg="del">
          <ac:chgData name="Meg Teuber" userId="S::mteuber@frostscience.org::4695b3fa-5dc2-4036-9c64-284da0bba438" providerId="AD" clId="Web-{94AE3C2C-CB51-4276-3F23-4A89DBA4A987}" dt="2024-05-07T19:32:06.132" v="422"/>
          <ac:spMkLst>
            <pc:docMk/>
            <pc:sldMk cId="1982298033" sldId="301"/>
            <ac:spMk id="4" creationId="{424E6DA0-C25B-29D1-0D6A-18DE398F28A6}"/>
          </ac:spMkLst>
        </pc:spChg>
        <pc:picChg chg="add mod ord">
          <ac:chgData name="Meg Teuber" userId="S::mteuber@frostscience.org::4695b3fa-5dc2-4036-9c64-284da0bba438" providerId="AD" clId="Web-{94AE3C2C-CB51-4276-3F23-4A89DBA4A987}" dt="2024-05-07T19:32:06.148" v="423"/>
          <ac:picMkLst>
            <pc:docMk/>
            <pc:sldMk cId="1982298033" sldId="301"/>
            <ac:picMk id="5" creationId="{87ADBE7C-ECB7-26E6-F31C-1C783068099C}"/>
          </ac:picMkLst>
        </pc:picChg>
        <pc:picChg chg="add">
          <ac:chgData name="Meg Teuber" userId="S::mteuber@frostscience.org::4695b3fa-5dc2-4036-9c64-284da0bba438" providerId="AD" clId="Web-{94AE3C2C-CB51-4276-3F23-4A89DBA4A987}" dt="2024-05-07T19:32:17.664" v="424"/>
          <ac:picMkLst>
            <pc:docMk/>
            <pc:sldMk cId="1982298033" sldId="301"/>
            <ac:picMk id="7" creationId="{6010AB7D-6975-45C9-BD51-E90879A19F33}"/>
          </ac:picMkLst>
        </pc:picChg>
      </pc:sldChg>
      <pc:sldChg chg="modSp add replId modNotes">
        <pc:chgData name="Meg Teuber" userId="S::mteuber@frostscience.org::4695b3fa-5dc2-4036-9c64-284da0bba438" providerId="AD" clId="Web-{94AE3C2C-CB51-4276-3F23-4A89DBA4A987}" dt="2024-05-07T20:30:56.818" v="841" actId="20577"/>
        <pc:sldMkLst>
          <pc:docMk/>
          <pc:sldMk cId="509618284" sldId="302"/>
        </pc:sldMkLst>
        <pc:spChg chg="mod">
          <ac:chgData name="Meg Teuber" userId="S::mteuber@frostscience.org::4695b3fa-5dc2-4036-9c64-284da0bba438" providerId="AD" clId="Web-{94AE3C2C-CB51-4276-3F23-4A89DBA4A987}" dt="2024-05-07T20:30:56.818" v="841" actId="20577"/>
          <ac:spMkLst>
            <pc:docMk/>
            <pc:sldMk cId="509618284" sldId="302"/>
            <ac:spMk id="2" creationId="{87693102-E5AF-6296-0F88-C53E114EF83B}"/>
          </ac:spMkLst>
        </pc:spChg>
      </pc:sldChg>
      <pc:sldChg chg="modSp add replId">
        <pc:chgData name="Meg Teuber" userId="S::mteuber@frostscience.org::4695b3fa-5dc2-4036-9c64-284da0bba438" providerId="AD" clId="Web-{94AE3C2C-CB51-4276-3F23-4A89DBA4A987}" dt="2024-05-07T20:18:47.739" v="793" actId="20577"/>
        <pc:sldMkLst>
          <pc:docMk/>
          <pc:sldMk cId="237018014" sldId="303"/>
        </pc:sldMkLst>
        <pc:spChg chg="mod">
          <ac:chgData name="Meg Teuber" userId="S::mteuber@frostscience.org::4695b3fa-5dc2-4036-9c64-284da0bba438" providerId="AD" clId="Web-{94AE3C2C-CB51-4276-3F23-4A89DBA4A987}" dt="2024-05-07T20:18:47.739" v="793" actId="20577"/>
          <ac:spMkLst>
            <pc:docMk/>
            <pc:sldMk cId="237018014" sldId="303"/>
            <ac:spMk id="2" creationId="{CF57312C-6127-48DA-712E-C256B4024B59}"/>
          </ac:spMkLst>
        </pc:spChg>
        <pc:spChg chg="mod">
          <ac:chgData name="Meg Teuber" userId="S::mteuber@frostscience.org::4695b3fa-5dc2-4036-9c64-284da0bba438" providerId="AD" clId="Web-{94AE3C2C-CB51-4276-3F23-4A89DBA4A987}" dt="2024-05-07T19:33:56.197" v="453" actId="20577"/>
          <ac:spMkLst>
            <pc:docMk/>
            <pc:sldMk cId="237018014" sldId="303"/>
            <ac:spMk id="3" creationId="{BFC8A71E-B18C-F5CC-963F-60233CFC7721}"/>
          </ac:spMkLst>
        </pc:spChg>
      </pc:sldChg>
      <pc:sldChg chg="modSp add replId modNotes">
        <pc:chgData name="Meg Teuber" userId="S::mteuber@frostscience.org::4695b3fa-5dc2-4036-9c64-284da0bba438" providerId="AD" clId="Web-{94AE3C2C-CB51-4276-3F23-4A89DBA4A987}" dt="2024-05-07T20:30:49.599" v="839" actId="20577"/>
        <pc:sldMkLst>
          <pc:docMk/>
          <pc:sldMk cId="2083981799" sldId="304"/>
        </pc:sldMkLst>
        <pc:spChg chg="mod">
          <ac:chgData name="Meg Teuber" userId="S::mteuber@frostscience.org::4695b3fa-5dc2-4036-9c64-284da0bba438" providerId="AD" clId="Web-{94AE3C2C-CB51-4276-3F23-4A89DBA4A987}" dt="2024-05-07T20:30:49.599" v="839" actId="20577"/>
          <ac:spMkLst>
            <pc:docMk/>
            <pc:sldMk cId="2083981799" sldId="304"/>
            <ac:spMk id="2" creationId="{87693102-E5AF-6296-0F88-C53E114EF83B}"/>
          </ac:spMkLst>
        </pc:spChg>
      </pc:sldChg>
      <pc:sldChg chg="modSp add replId">
        <pc:chgData name="Meg Teuber" userId="S::mteuber@frostscience.org::4695b3fa-5dc2-4036-9c64-284da0bba438" providerId="AD" clId="Web-{94AE3C2C-CB51-4276-3F23-4A89DBA4A987}" dt="2024-05-07T19:34:33.698" v="472" actId="20577"/>
        <pc:sldMkLst>
          <pc:docMk/>
          <pc:sldMk cId="344892936" sldId="305"/>
        </pc:sldMkLst>
        <pc:spChg chg="mod">
          <ac:chgData name="Meg Teuber" userId="S::mteuber@frostscience.org::4695b3fa-5dc2-4036-9c64-284da0bba438" providerId="AD" clId="Web-{94AE3C2C-CB51-4276-3F23-4A89DBA4A987}" dt="2024-05-07T19:34:33.698" v="472" actId="20577"/>
          <ac:spMkLst>
            <pc:docMk/>
            <pc:sldMk cId="344892936" sldId="305"/>
            <ac:spMk id="2" creationId="{F247BB56-BB0F-915B-DAE6-D6AAE49AB3E2}"/>
          </ac:spMkLst>
        </pc:spChg>
      </pc:sldChg>
      <pc:sldChg chg="modSp add replId">
        <pc:chgData name="Meg Teuber" userId="S::mteuber@frostscience.org::4695b3fa-5dc2-4036-9c64-284da0bba438" providerId="AD" clId="Web-{94AE3C2C-CB51-4276-3F23-4A89DBA4A987}" dt="2024-05-07T20:19:01.302" v="798" actId="20577"/>
        <pc:sldMkLst>
          <pc:docMk/>
          <pc:sldMk cId="1943406879" sldId="306"/>
        </pc:sldMkLst>
        <pc:spChg chg="mod">
          <ac:chgData name="Meg Teuber" userId="S::mteuber@frostscience.org::4695b3fa-5dc2-4036-9c64-284da0bba438" providerId="AD" clId="Web-{94AE3C2C-CB51-4276-3F23-4A89DBA4A987}" dt="2024-05-07T20:19:01.302" v="798" actId="20577"/>
          <ac:spMkLst>
            <pc:docMk/>
            <pc:sldMk cId="1943406879" sldId="306"/>
            <ac:spMk id="2" creationId="{CF57312C-6127-48DA-712E-C256B4024B59}"/>
          </ac:spMkLst>
        </pc:spChg>
        <pc:spChg chg="mod">
          <ac:chgData name="Meg Teuber" userId="S::mteuber@frostscience.org::4695b3fa-5dc2-4036-9c64-284da0bba438" providerId="AD" clId="Web-{94AE3C2C-CB51-4276-3F23-4A89DBA4A987}" dt="2024-05-07T19:36:01.247" v="493" actId="20577"/>
          <ac:spMkLst>
            <pc:docMk/>
            <pc:sldMk cId="1943406879" sldId="306"/>
            <ac:spMk id="3" creationId="{BFC8A71E-B18C-F5CC-963F-60233CFC7721}"/>
          </ac:spMkLst>
        </pc:spChg>
      </pc:sldChg>
      <pc:sldChg chg="addSp modSp add replId addAnim modNotes">
        <pc:chgData name="Meg Teuber" userId="S::mteuber@frostscience.org::4695b3fa-5dc2-4036-9c64-284da0bba438" providerId="AD" clId="Web-{94AE3C2C-CB51-4276-3F23-4A89DBA4A987}" dt="2024-05-07T20:30:44.583" v="837" actId="20577"/>
        <pc:sldMkLst>
          <pc:docMk/>
          <pc:sldMk cId="2554706791" sldId="307"/>
        </pc:sldMkLst>
        <pc:spChg chg="mod">
          <ac:chgData name="Meg Teuber" userId="S::mteuber@frostscience.org::4695b3fa-5dc2-4036-9c64-284da0bba438" providerId="AD" clId="Web-{94AE3C2C-CB51-4276-3F23-4A89DBA4A987}" dt="2024-05-07T20:30:44.583" v="837" actId="20577"/>
          <ac:spMkLst>
            <pc:docMk/>
            <pc:sldMk cId="2554706791" sldId="307"/>
            <ac:spMk id="2" creationId="{87693102-E5AF-6296-0F88-C53E114EF83B}"/>
          </ac:spMkLst>
        </pc:spChg>
        <pc:spChg chg="add">
          <ac:chgData name="Meg Teuber" userId="S::mteuber@frostscience.org::4695b3fa-5dc2-4036-9c64-284da0bba438" providerId="AD" clId="Web-{94AE3C2C-CB51-4276-3F23-4A89DBA4A987}" dt="2024-05-07T19:36:34.716" v="502"/>
          <ac:spMkLst>
            <pc:docMk/>
            <pc:sldMk cId="2554706791" sldId="307"/>
            <ac:spMk id="5" creationId="{7C798FE6-23D1-D137-BF13-191071971D37}"/>
          </ac:spMkLst>
        </pc:spChg>
        <pc:spChg chg="add">
          <ac:chgData name="Meg Teuber" userId="S::mteuber@frostscience.org::4695b3fa-5dc2-4036-9c64-284da0bba438" providerId="AD" clId="Web-{94AE3C2C-CB51-4276-3F23-4A89DBA4A987}" dt="2024-05-07T19:36:34.732" v="503"/>
          <ac:spMkLst>
            <pc:docMk/>
            <pc:sldMk cId="2554706791" sldId="307"/>
            <ac:spMk id="7" creationId="{7F63235B-A0C3-5EE4-D0F8-11FA1B015F92}"/>
          </ac:spMkLst>
        </pc:spChg>
        <pc:spChg chg="add">
          <ac:chgData name="Meg Teuber" userId="S::mteuber@frostscience.org::4695b3fa-5dc2-4036-9c64-284da0bba438" providerId="AD" clId="Web-{94AE3C2C-CB51-4276-3F23-4A89DBA4A987}" dt="2024-05-07T19:36:34.732" v="504"/>
          <ac:spMkLst>
            <pc:docMk/>
            <pc:sldMk cId="2554706791" sldId="307"/>
            <ac:spMk id="9" creationId="{A4AA1EFA-40EB-08DC-656D-46FE491CDDFB}"/>
          </ac:spMkLst>
        </pc:spChg>
        <pc:spChg chg="add">
          <ac:chgData name="Meg Teuber" userId="S::mteuber@frostscience.org::4695b3fa-5dc2-4036-9c64-284da0bba438" providerId="AD" clId="Web-{94AE3C2C-CB51-4276-3F23-4A89DBA4A987}" dt="2024-05-07T19:36:34.748" v="505"/>
          <ac:spMkLst>
            <pc:docMk/>
            <pc:sldMk cId="2554706791" sldId="307"/>
            <ac:spMk id="11" creationId="{1F9E85F3-6719-C7AB-1F5F-DDBBAF1E54DB}"/>
          </ac:spMkLst>
        </pc:spChg>
        <pc:spChg chg="add">
          <ac:chgData name="Meg Teuber" userId="S::mteuber@frostscience.org::4695b3fa-5dc2-4036-9c64-284da0bba438" providerId="AD" clId="Web-{94AE3C2C-CB51-4276-3F23-4A89DBA4A987}" dt="2024-05-07T19:36:34.763" v="506"/>
          <ac:spMkLst>
            <pc:docMk/>
            <pc:sldMk cId="2554706791" sldId="307"/>
            <ac:spMk id="13" creationId="{0BCBBC4A-84A4-348E-7D0A-4B9EF4B5A3D2}"/>
          </ac:spMkLst>
        </pc:spChg>
        <pc:spChg chg="add">
          <ac:chgData name="Meg Teuber" userId="S::mteuber@frostscience.org::4695b3fa-5dc2-4036-9c64-284da0bba438" providerId="AD" clId="Web-{94AE3C2C-CB51-4276-3F23-4A89DBA4A987}" dt="2024-05-07T19:36:34.763" v="507"/>
          <ac:spMkLst>
            <pc:docMk/>
            <pc:sldMk cId="2554706791" sldId="307"/>
            <ac:spMk id="15" creationId="{739F8E5A-B2F6-67F7-0F5E-F25D6DE87D0F}"/>
          </ac:spMkLst>
        </pc:spChg>
      </pc:sldChg>
      <pc:sldChg chg="modSp add replId">
        <pc:chgData name="Meg Teuber" userId="S::mteuber@frostscience.org::4695b3fa-5dc2-4036-9c64-284da0bba438" providerId="AD" clId="Web-{94AE3C2C-CB51-4276-3F23-4A89DBA4A987}" dt="2024-05-07T20:19:17.349" v="803" actId="20577"/>
        <pc:sldMkLst>
          <pc:docMk/>
          <pc:sldMk cId="1821365462" sldId="308"/>
        </pc:sldMkLst>
        <pc:spChg chg="mod">
          <ac:chgData name="Meg Teuber" userId="S::mteuber@frostscience.org::4695b3fa-5dc2-4036-9c64-284da0bba438" providerId="AD" clId="Web-{94AE3C2C-CB51-4276-3F23-4A89DBA4A987}" dt="2024-05-07T20:19:17.349" v="803" actId="20577"/>
          <ac:spMkLst>
            <pc:docMk/>
            <pc:sldMk cId="1821365462" sldId="308"/>
            <ac:spMk id="2" creationId="{CF57312C-6127-48DA-712E-C256B4024B59}"/>
          </ac:spMkLst>
        </pc:spChg>
        <pc:spChg chg="mod">
          <ac:chgData name="Meg Teuber" userId="S::mteuber@frostscience.org::4695b3fa-5dc2-4036-9c64-284da0bba438" providerId="AD" clId="Web-{94AE3C2C-CB51-4276-3F23-4A89DBA4A987}" dt="2024-05-07T19:37:31.983" v="518" actId="20577"/>
          <ac:spMkLst>
            <pc:docMk/>
            <pc:sldMk cId="1821365462" sldId="308"/>
            <ac:spMk id="3" creationId="{BFC8A71E-B18C-F5CC-963F-60233CFC7721}"/>
          </ac:spMkLst>
        </pc:spChg>
      </pc:sldChg>
      <pc:sldChg chg="modSp add replId">
        <pc:chgData name="Meg Teuber" userId="S::mteuber@frostscience.org::4695b3fa-5dc2-4036-9c64-284da0bba438" providerId="AD" clId="Web-{94AE3C2C-CB51-4276-3F23-4A89DBA4A987}" dt="2024-05-07T20:30:29.755" v="832" actId="20577"/>
        <pc:sldMkLst>
          <pc:docMk/>
          <pc:sldMk cId="2413082099" sldId="309"/>
        </pc:sldMkLst>
        <pc:spChg chg="mod">
          <ac:chgData name="Meg Teuber" userId="S::mteuber@frostscience.org::4695b3fa-5dc2-4036-9c64-284da0bba438" providerId="AD" clId="Web-{94AE3C2C-CB51-4276-3F23-4A89DBA4A987}" dt="2024-05-07T20:30:29.755" v="832" actId="20577"/>
          <ac:spMkLst>
            <pc:docMk/>
            <pc:sldMk cId="2413082099" sldId="309"/>
            <ac:spMk id="2" creationId="{87693102-E5AF-6296-0F88-C53E114EF83B}"/>
          </ac:spMkLst>
        </pc:spChg>
      </pc:sldChg>
      <pc:sldChg chg="modSp add replId modNotes">
        <pc:chgData name="Meg Teuber" userId="S::mteuber@frostscience.org::4695b3fa-5dc2-4036-9c64-284da0bba438" providerId="AD" clId="Web-{94AE3C2C-CB51-4276-3F23-4A89DBA4A987}" dt="2024-05-07T20:19:30.100" v="807" actId="20577"/>
        <pc:sldMkLst>
          <pc:docMk/>
          <pc:sldMk cId="299853657" sldId="310"/>
        </pc:sldMkLst>
        <pc:spChg chg="mod">
          <ac:chgData name="Meg Teuber" userId="S::mteuber@frostscience.org::4695b3fa-5dc2-4036-9c64-284da0bba438" providerId="AD" clId="Web-{94AE3C2C-CB51-4276-3F23-4A89DBA4A987}" dt="2024-05-07T20:19:30.100" v="807" actId="20577"/>
          <ac:spMkLst>
            <pc:docMk/>
            <pc:sldMk cId="299853657" sldId="310"/>
            <ac:spMk id="2" creationId="{87693102-E5AF-6296-0F88-C53E114EF83B}"/>
          </ac:spMkLst>
        </pc:spChg>
      </pc:sldChg>
      <pc:sldChg chg="modSp add replId">
        <pc:chgData name="Meg Teuber" userId="S::mteuber@frostscience.org::4695b3fa-5dc2-4036-9c64-284da0bba438" providerId="AD" clId="Web-{94AE3C2C-CB51-4276-3F23-4A89DBA4A987}" dt="2024-05-07T20:19:37.022" v="810" actId="20577"/>
        <pc:sldMkLst>
          <pc:docMk/>
          <pc:sldMk cId="573953410" sldId="311"/>
        </pc:sldMkLst>
        <pc:spChg chg="mod">
          <ac:chgData name="Meg Teuber" userId="S::mteuber@frostscience.org::4695b3fa-5dc2-4036-9c64-284da0bba438" providerId="AD" clId="Web-{94AE3C2C-CB51-4276-3F23-4A89DBA4A987}" dt="2024-05-07T20:19:37.022" v="810" actId="20577"/>
          <ac:spMkLst>
            <pc:docMk/>
            <pc:sldMk cId="573953410" sldId="311"/>
            <ac:spMk id="2" creationId="{CF57312C-6127-48DA-712E-C256B4024B59}"/>
          </ac:spMkLst>
        </pc:spChg>
        <pc:spChg chg="mod">
          <ac:chgData name="Meg Teuber" userId="S::mteuber@frostscience.org::4695b3fa-5dc2-4036-9c64-284da0bba438" providerId="AD" clId="Web-{94AE3C2C-CB51-4276-3F23-4A89DBA4A987}" dt="2024-05-07T19:40:09.018" v="596" actId="20577"/>
          <ac:spMkLst>
            <pc:docMk/>
            <pc:sldMk cId="573953410" sldId="311"/>
            <ac:spMk id="3" creationId="{BFC8A71E-B18C-F5CC-963F-60233CFC7721}"/>
          </ac:spMkLst>
        </pc:spChg>
      </pc:sldChg>
      <pc:sldChg chg="modSp add replId">
        <pc:chgData name="Meg Teuber" userId="S::mteuber@frostscience.org::4695b3fa-5dc2-4036-9c64-284da0bba438" providerId="AD" clId="Web-{94AE3C2C-CB51-4276-3F23-4A89DBA4A987}" dt="2024-05-07T20:30:18.832" v="830" actId="20577"/>
        <pc:sldMkLst>
          <pc:docMk/>
          <pc:sldMk cId="1919212162" sldId="312"/>
        </pc:sldMkLst>
        <pc:spChg chg="mod">
          <ac:chgData name="Meg Teuber" userId="S::mteuber@frostscience.org::4695b3fa-5dc2-4036-9c64-284da0bba438" providerId="AD" clId="Web-{94AE3C2C-CB51-4276-3F23-4A89DBA4A987}" dt="2024-05-07T20:30:18.832" v="830" actId="20577"/>
          <ac:spMkLst>
            <pc:docMk/>
            <pc:sldMk cId="1919212162" sldId="312"/>
            <ac:spMk id="2" creationId="{87693102-E5AF-6296-0F88-C53E114EF83B}"/>
          </ac:spMkLst>
        </pc:spChg>
      </pc:sldChg>
      <pc:sldChg chg="addSp delSp modSp add replId addAnim delAnim modNotes">
        <pc:chgData name="Meg Teuber" userId="S::mteuber@frostscience.org::4695b3fa-5dc2-4036-9c64-284da0bba438" providerId="AD" clId="Web-{94AE3C2C-CB51-4276-3F23-4A89DBA4A987}" dt="2024-05-07T20:19:49.131" v="814" actId="20577"/>
        <pc:sldMkLst>
          <pc:docMk/>
          <pc:sldMk cId="1273620903" sldId="313"/>
        </pc:sldMkLst>
        <pc:spChg chg="add del mod">
          <ac:chgData name="Meg Teuber" userId="S::mteuber@frostscience.org::4695b3fa-5dc2-4036-9c64-284da0bba438" providerId="AD" clId="Web-{94AE3C2C-CB51-4276-3F23-4A89DBA4A987}" dt="2024-05-07T20:19:49.131" v="814" actId="20577"/>
          <ac:spMkLst>
            <pc:docMk/>
            <pc:sldMk cId="1273620903" sldId="313"/>
            <ac:spMk id="2" creationId="{87693102-E5AF-6296-0F88-C53E114EF83B}"/>
          </ac:spMkLst>
        </pc:spChg>
        <pc:spChg chg="del">
          <ac:chgData name="Meg Teuber" userId="S::mteuber@frostscience.org::4695b3fa-5dc2-4036-9c64-284da0bba438" providerId="AD" clId="Web-{94AE3C2C-CB51-4276-3F23-4A89DBA4A987}" dt="2024-05-07T19:42:08.880" v="634"/>
          <ac:spMkLst>
            <pc:docMk/>
            <pc:sldMk cId="1273620903" sldId="313"/>
            <ac:spMk id="5" creationId="{7C798FE6-23D1-D137-BF13-191071971D37}"/>
          </ac:spMkLst>
        </pc:spChg>
        <pc:spChg chg="add">
          <ac:chgData name="Meg Teuber" userId="S::mteuber@frostscience.org::4695b3fa-5dc2-4036-9c64-284da0bba438" providerId="AD" clId="Web-{94AE3C2C-CB51-4276-3F23-4A89DBA4A987}" dt="2024-05-07T19:42:39.834" v="643"/>
          <ac:spMkLst>
            <pc:docMk/>
            <pc:sldMk cId="1273620903" sldId="313"/>
            <ac:spMk id="6" creationId="{33701A6A-B481-B71C-DAE7-8905B9053120}"/>
          </ac:spMkLst>
        </pc:spChg>
        <pc:spChg chg="del">
          <ac:chgData name="Meg Teuber" userId="S::mteuber@frostscience.org::4695b3fa-5dc2-4036-9c64-284da0bba438" providerId="AD" clId="Web-{94AE3C2C-CB51-4276-3F23-4A89DBA4A987}" dt="2024-05-07T19:42:08.864" v="633"/>
          <ac:spMkLst>
            <pc:docMk/>
            <pc:sldMk cId="1273620903" sldId="313"/>
            <ac:spMk id="7" creationId="{7F63235B-A0C3-5EE4-D0F8-11FA1B015F92}"/>
          </ac:spMkLst>
        </pc:spChg>
        <pc:spChg chg="del">
          <ac:chgData name="Meg Teuber" userId="S::mteuber@frostscience.org::4695b3fa-5dc2-4036-9c64-284da0bba438" providerId="AD" clId="Web-{94AE3C2C-CB51-4276-3F23-4A89DBA4A987}" dt="2024-05-07T19:42:08.864" v="632"/>
          <ac:spMkLst>
            <pc:docMk/>
            <pc:sldMk cId="1273620903" sldId="313"/>
            <ac:spMk id="9" creationId="{A4AA1EFA-40EB-08DC-656D-46FE491CDDFB}"/>
          </ac:spMkLst>
        </pc:spChg>
        <pc:spChg chg="add">
          <ac:chgData name="Meg Teuber" userId="S::mteuber@frostscience.org::4695b3fa-5dc2-4036-9c64-284da0bba438" providerId="AD" clId="Web-{94AE3C2C-CB51-4276-3F23-4A89DBA4A987}" dt="2024-05-07T19:42:39.849" v="644"/>
          <ac:spMkLst>
            <pc:docMk/>
            <pc:sldMk cId="1273620903" sldId="313"/>
            <ac:spMk id="10" creationId="{A8A5B236-8B87-3847-8CDC-95DDF865FEA3}"/>
          </ac:spMkLst>
        </pc:spChg>
        <pc:spChg chg="del">
          <ac:chgData name="Meg Teuber" userId="S::mteuber@frostscience.org::4695b3fa-5dc2-4036-9c64-284da0bba438" providerId="AD" clId="Web-{94AE3C2C-CB51-4276-3F23-4A89DBA4A987}" dt="2024-05-07T19:42:08.864" v="631"/>
          <ac:spMkLst>
            <pc:docMk/>
            <pc:sldMk cId="1273620903" sldId="313"/>
            <ac:spMk id="11" creationId="{1F9E85F3-6719-C7AB-1F5F-DDBBAF1E54DB}"/>
          </ac:spMkLst>
        </pc:spChg>
        <pc:spChg chg="del">
          <ac:chgData name="Meg Teuber" userId="S::mteuber@frostscience.org::4695b3fa-5dc2-4036-9c64-284da0bba438" providerId="AD" clId="Web-{94AE3C2C-CB51-4276-3F23-4A89DBA4A987}" dt="2024-05-07T19:42:08.864" v="630"/>
          <ac:spMkLst>
            <pc:docMk/>
            <pc:sldMk cId="1273620903" sldId="313"/>
            <ac:spMk id="13" creationId="{0BCBBC4A-84A4-348E-7D0A-4B9EF4B5A3D2}"/>
          </ac:spMkLst>
        </pc:spChg>
        <pc:spChg chg="add">
          <ac:chgData name="Meg Teuber" userId="S::mteuber@frostscience.org::4695b3fa-5dc2-4036-9c64-284da0bba438" providerId="AD" clId="Web-{94AE3C2C-CB51-4276-3F23-4A89DBA4A987}" dt="2024-05-07T19:42:39.849" v="645"/>
          <ac:spMkLst>
            <pc:docMk/>
            <pc:sldMk cId="1273620903" sldId="313"/>
            <ac:spMk id="14" creationId="{C5F9D54E-F827-0732-D929-5D4D6C71C239}"/>
          </ac:spMkLst>
        </pc:spChg>
        <pc:spChg chg="del">
          <ac:chgData name="Meg Teuber" userId="S::mteuber@frostscience.org::4695b3fa-5dc2-4036-9c64-284da0bba438" providerId="AD" clId="Web-{94AE3C2C-CB51-4276-3F23-4A89DBA4A987}" dt="2024-05-07T19:42:08.864" v="629"/>
          <ac:spMkLst>
            <pc:docMk/>
            <pc:sldMk cId="1273620903" sldId="313"/>
            <ac:spMk id="15" creationId="{739F8E5A-B2F6-67F7-0F5E-F25D6DE87D0F}"/>
          </ac:spMkLst>
        </pc:spChg>
        <pc:spChg chg="add">
          <ac:chgData name="Meg Teuber" userId="S::mteuber@frostscience.org::4695b3fa-5dc2-4036-9c64-284da0bba438" providerId="AD" clId="Web-{94AE3C2C-CB51-4276-3F23-4A89DBA4A987}" dt="2024-05-07T19:42:39.865" v="646"/>
          <ac:spMkLst>
            <pc:docMk/>
            <pc:sldMk cId="1273620903" sldId="313"/>
            <ac:spMk id="17" creationId="{91CBE1F1-6CE1-8B24-6586-B33AD20B4DB4}"/>
          </ac:spMkLst>
        </pc:spChg>
        <pc:spChg chg="add del mod">
          <ac:chgData name="Meg Teuber" userId="S::mteuber@frostscience.org::4695b3fa-5dc2-4036-9c64-284da0bba438" providerId="AD" clId="Web-{94AE3C2C-CB51-4276-3F23-4A89DBA4A987}" dt="2024-05-07T19:50:41.531" v="770"/>
          <ac:spMkLst>
            <pc:docMk/>
            <pc:sldMk cId="1273620903" sldId="313"/>
            <ac:spMk id="19" creationId="{74EFF11C-2007-CC42-2068-0FDF078615E5}"/>
          </ac:spMkLst>
        </pc:spChg>
      </pc:sldChg>
      <pc:sldChg chg="modSp add">
        <pc:chgData name="Meg Teuber" userId="S::mteuber@frostscience.org::4695b3fa-5dc2-4036-9c64-284da0bba438" providerId="AD" clId="Web-{94AE3C2C-CB51-4276-3F23-4A89DBA4A987}" dt="2024-05-07T20:33:31.055" v="866" actId="20577"/>
        <pc:sldMkLst>
          <pc:docMk/>
          <pc:sldMk cId="1174036031" sldId="314"/>
        </pc:sldMkLst>
        <pc:spChg chg="mod">
          <ac:chgData name="Meg Teuber" userId="S::mteuber@frostscience.org::4695b3fa-5dc2-4036-9c64-284da0bba438" providerId="AD" clId="Web-{94AE3C2C-CB51-4276-3F23-4A89DBA4A987}" dt="2024-05-07T20:33:31.055" v="866" actId="20577"/>
          <ac:spMkLst>
            <pc:docMk/>
            <pc:sldMk cId="1174036031" sldId="314"/>
            <ac:spMk id="2" creationId="{87693102-E5AF-6296-0F88-C53E114EF83B}"/>
          </ac:spMkLst>
        </pc:spChg>
      </pc:sldChg>
      <pc:sldChg chg="addSp modSp add replId addAnim modNotes">
        <pc:chgData name="Meg Teuber" userId="S::mteuber@frostscience.org::4695b3fa-5dc2-4036-9c64-284da0bba438" providerId="AD" clId="Web-{94AE3C2C-CB51-4276-3F23-4A89DBA4A987}" dt="2024-05-07T20:33:50.665" v="873" actId="20577"/>
        <pc:sldMkLst>
          <pc:docMk/>
          <pc:sldMk cId="94036132" sldId="315"/>
        </pc:sldMkLst>
        <pc:spChg chg="mod">
          <ac:chgData name="Meg Teuber" userId="S::mteuber@frostscience.org::4695b3fa-5dc2-4036-9c64-284da0bba438" providerId="AD" clId="Web-{94AE3C2C-CB51-4276-3F23-4A89DBA4A987}" dt="2024-05-07T20:33:50.665" v="873" actId="20577"/>
          <ac:spMkLst>
            <pc:docMk/>
            <pc:sldMk cId="94036132" sldId="315"/>
            <ac:spMk id="2" creationId="{87693102-E5AF-6296-0F88-C53E114EF83B}"/>
          </ac:spMkLst>
        </pc:spChg>
        <pc:spChg chg="add mod">
          <ac:chgData name="Meg Teuber" userId="S::mteuber@frostscience.org::4695b3fa-5dc2-4036-9c64-284da0bba438" providerId="AD" clId="Web-{94AE3C2C-CB51-4276-3F23-4A89DBA4A987}" dt="2024-05-07T19:44:47.618" v="670" actId="20577"/>
          <ac:spMkLst>
            <pc:docMk/>
            <pc:sldMk cId="94036132" sldId="315"/>
            <ac:spMk id="3" creationId="{0005CA60-E7CA-98E7-229D-99841E0823FC}"/>
          </ac:spMkLst>
        </pc:spChg>
        <pc:spChg chg="add">
          <ac:chgData name="Meg Teuber" userId="S::mteuber@frostscience.org::4695b3fa-5dc2-4036-9c64-284da0bba438" providerId="AD" clId="Web-{94AE3C2C-CB51-4276-3F23-4A89DBA4A987}" dt="2024-05-07T19:47:20.418" v="705"/>
          <ac:spMkLst>
            <pc:docMk/>
            <pc:sldMk cId="94036132" sldId="315"/>
            <ac:spMk id="6" creationId="{7CE72D6A-06DD-55E1-02EE-383B10BC92E9}"/>
          </ac:spMkLst>
        </pc:spChg>
        <pc:spChg chg="add">
          <ac:chgData name="Meg Teuber" userId="S::mteuber@frostscience.org::4695b3fa-5dc2-4036-9c64-284da0bba438" providerId="AD" clId="Web-{94AE3C2C-CB51-4276-3F23-4A89DBA4A987}" dt="2024-05-07T19:47:20.433" v="706"/>
          <ac:spMkLst>
            <pc:docMk/>
            <pc:sldMk cId="94036132" sldId="315"/>
            <ac:spMk id="8" creationId="{E9ED5E67-3AC7-8F7C-5766-4902041EF962}"/>
          </ac:spMkLst>
        </pc:spChg>
        <pc:spChg chg="add">
          <ac:chgData name="Meg Teuber" userId="S::mteuber@frostscience.org::4695b3fa-5dc2-4036-9c64-284da0bba438" providerId="AD" clId="Web-{94AE3C2C-CB51-4276-3F23-4A89DBA4A987}" dt="2024-05-07T19:47:20.449" v="707"/>
          <ac:spMkLst>
            <pc:docMk/>
            <pc:sldMk cId="94036132" sldId="315"/>
            <ac:spMk id="10" creationId="{2559E679-D295-12FE-755B-B7B91215326F}"/>
          </ac:spMkLst>
        </pc:spChg>
        <pc:spChg chg="add">
          <ac:chgData name="Meg Teuber" userId="S::mteuber@frostscience.org::4695b3fa-5dc2-4036-9c64-284da0bba438" providerId="AD" clId="Web-{94AE3C2C-CB51-4276-3F23-4A89DBA4A987}" dt="2024-05-07T19:47:20.465" v="708"/>
          <ac:spMkLst>
            <pc:docMk/>
            <pc:sldMk cId="94036132" sldId="315"/>
            <ac:spMk id="12" creationId="{E8D638B6-8265-B42C-9747-008BA35EABB9}"/>
          </ac:spMkLst>
        </pc:spChg>
      </pc:sldChg>
      <pc:sldChg chg="modSp add replId">
        <pc:chgData name="Meg Teuber" userId="S::mteuber@frostscience.org::4695b3fa-5dc2-4036-9c64-284da0bba438" providerId="AD" clId="Web-{94AE3C2C-CB51-4276-3F23-4A89DBA4A987}" dt="2024-05-07T20:19:59.132" v="817" actId="20577"/>
        <pc:sldMkLst>
          <pc:docMk/>
          <pc:sldMk cId="169476548" sldId="316"/>
        </pc:sldMkLst>
        <pc:spChg chg="mod">
          <ac:chgData name="Meg Teuber" userId="S::mteuber@frostscience.org::4695b3fa-5dc2-4036-9c64-284da0bba438" providerId="AD" clId="Web-{94AE3C2C-CB51-4276-3F23-4A89DBA4A987}" dt="2024-05-07T20:19:59.132" v="817" actId="20577"/>
          <ac:spMkLst>
            <pc:docMk/>
            <pc:sldMk cId="169476548" sldId="316"/>
            <ac:spMk id="2" creationId="{CF57312C-6127-48DA-712E-C256B4024B59}"/>
          </ac:spMkLst>
        </pc:spChg>
        <pc:spChg chg="mod">
          <ac:chgData name="Meg Teuber" userId="S::mteuber@frostscience.org::4695b3fa-5dc2-4036-9c64-284da0bba438" providerId="AD" clId="Web-{94AE3C2C-CB51-4276-3F23-4A89DBA4A987}" dt="2024-05-07T19:45:55.135" v="696" actId="20577"/>
          <ac:spMkLst>
            <pc:docMk/>
            <pc:sldMk cId="169476548" sldId="316"/>
            <ac:spMk id="3" creationId="{BFC8A71E-B18C-F5CC-963F-60233CFC7721}"/>
          </ac:spMkLst>
        </pc:spChg>
      </pc:sldChg>
      <pc:sldChg chg="modSp add replId">
        <pc:chgData name="Meg Teuber" userId="S::mteuber@frostscience.org::4695b3fa-5dc2-4036-9c64-284da0bba438" providerId="AD" clId="Web-{94AE3C2C-CB51-4276-3F23-4A89DBA4A987}" dt="2024-05-07T20:30:07.004" v="828" actId="20577"/>
        <pc:sldMkLst>
          <pc:docMk/>
          <pc:sldMk cId="4019805966" sldId="317"/>
        </pc:sldMkLst>
        <pc:spChg chg="mod">
          <ac:chgData name="Meg Teuber" userId="S::mteuber@frostscience.org::4695b3fa-5dc2-4036-9c64-284da0bba438" providerId="AD" clId="Web-{94AE3C2C-CB51-4276-3F23-4A89DBA4A987}" dt="2024-05-07T20:30:07.004" v="828" actId="20577"/>
          <ac:spMkLst>
            <pc:docMk/>
            <pc:sldMk cId="4019805966" sldId="317"/>
            <ac:spMk id="2" creationId="{87693102-E5AF-6296-0F88-C53E114EF83B}"/>
          </ac:spMkLst>
        </pc:spChg>
      </pc:sldChg>
      <pc:sldChg chg="modSp add replId">
        <pc:chgData name="Meg Teuber" userId="S::mteuber@frostscience.org::4695b3fa-5dc2-4036-9c64-284da0bba438" providerId="AD" clId="Web-{94AE3C2C-CB51-4276-3F23-4A89DBA4A987}" dt="2024-05-07T19:48:34.951" v="726" actId="20577"/>
        <pc:sldMkLst>
          <pc:docMk/>
          <pc:sldMk cId="440931329" sldId="318"/>
        </pc:sldMkLst>
        <pc:spChg chg="mod">
          <ac:chgData name="Meg Teuber" userId="S::mteuber@frostscience.org::4695b3fa-5dc2-4036-9c64-284da0bba438" providerId="AD" clId="Web-{94AE3C2C-CB51-4276-3F23-4A89DBA4A987}" dt="2024-05-07T19:48:34.951" v="726" actId="20577"/>
          <ac:spMkLst>
            <pc:docMk/>
            <pc:sldMk cId="440931329" sldId="318"/>
            <ac:spMk id="2" creationId="{F247BB56-BB0F-915B-DAE6-D6AAE49AB3E2}"/>
          </ac:spMkLst>
        </pc:spChg>
      </pc:sldChg>
      <pc:sldChg chg="modSp add replId">
        <pc:chgData name="Meg Teuber" userId="S::mteuber@frostscience.org::4695b3fa-5dc2-4036-9c64-284da0bba438" providerId="AD" clId="Web-{94AE3C2C-CB51-4276-3F23-4A89DBA4A987}" dt="2024-05-07T20:20:16.148" v="822" actId="20577"/>
        <pc:sldMkLst>
          <pc:docMk/>
          <pc:sldMk cId="354547013" sldId="319"/>
        </pc:sldMkLst>
        <pc:spChg chg="mod">
          <ac:chgData name="Meg Teuber" userId="S::mteuber@frostscience.org::4695b3fa-5dc2-4036-9c64-284da0bba438" providerId="AD" clId="Web-{94AE3C2C-CB51-4276-3F23-4A89DBA4A987}" dt="2024-05-07T20:20:16.148" v="822" actId="20577"/>
          <ac:spMkLst>
            <pc:docMk/>
            <pc:sldMk cId="354547013" sldId="319"/>
            <ac:spMk id="2" creationId="{CF57312C-6127-48DA-712E-C256B4024B59}"/>
          </ac:spMkLst>
        </pc:spChg>
        <pc:spChg chg="mod">
          <ac:chgData name="Meg Teuber" userId="S::mteuber@frostscience.org::4695b3fa-5dc2-4036-9c64-284da0bba438" providerId="AD" clId="Web-{94AE3C2C-CB51-4276-3F23-4A89DBA4A987}" dt="2024-05-07T19:49:10.826" v="743" actId="20577"/>
          <ac:spMkLst>
            <pc:docMk/>
            <pc:sldMk cId="354547013" sldId="319"/>
            <ac:spMk id="3" creationId="{BFC8A71E-B18C-F5CC-963F-60233CFC7721}"/>
          </ac:spMkLst>
        </pc:spChg>
      </pc:sldChg>
      <pc:sldChg chg="modSp add replId modNotes">
        <pc:chgData name="Meg Teuber" userId="S::mteuber@frostscience.org::4695b3fa-5dc2-4036-9c64-284da0bba438" providerId="AD" clId="Web-{94AE3C2C-CB51-4276-3F23-4A89DBA4A987}" dt="2024-05-07T20:28:59.784" v="826" actId="20577"/>
        <pc:sldMkLst>
          <pc:docMk/>
          <pc:sldMk cId="748798924" sldId="320"/>
        </pc:sldMkLst>
        <pc:spChg chg="mod">
          <ac:chgData name="Meg Teuber" userId="S::mteuber@frostscience.org::4695b3fa-5dc2-4036-9c64-284da0bba438" providerId="AD" clId="Web-{94AE3C2C-CB51-4276-3F23-4A89DBA4A987}" dt="2024-05-07T20:28:59.784" v="826" actId="20577"/>
          <ac:spMkLst>
            <pc:docMk/>
            <pc:sldMk cId="748798924" sldId="320"/>
            <ac:spMk id="2" creationId="{87693102-E5AF-6296-0F88-C53E114EF83B}"/>
          </ac:spMkLst>
        </pc:spChg>
      </pc:sldChg>
      <pc:sldChg chg="modSp add">
        <pc:chgData name="Meg Teuber" userId="S::mteuber@frostscience.org::4695b3fa-5dc2-4036-9c64-284da0bba438" providerId="AD" clId="Web-{94AE3C2C-CB51-4276-3F23-4A89DBA4A987}" dt="2024-05-07T19:50:31.609" v="768" actId="20577"/>
        <pc:sldMkLst>
          <pc:docMk/>
          <pc:sldMk cId="1616673792" sldId="321"/>
        </pc:sldMkLst>
        <pc:spChg chg="mod">
          <ac:chgData name="Meg Teuber" userId="S::mteuber@frostscience.org::4695b3fa-5dc2-4036-9c64-284da0bba438" providerId="AD" clId="Web-{94AE3C2C-CB51-4276-3F23-4A89DBA4A987}" dt="2024-05-07T19:50:31.609" v="768" actId="20577"/>
          <ac:spMkLst>
            <pc:docMk/>
            <pc:sldMk cId="1616673792" sldId="321"/>
            <ac:spMk id="2" creationId="{F247BB56-BB0F-915B-DAE6-D6AAE49AB3E2}"/>
          </ac:spMkLst>
        </pc:spChg>
      </pc:sldChg>
    </pc:docChg>
  </pc:docChgLst>
  <pc:docChgLst>
    <pc:chgData name="Meg Teuber" userId="S::mteuber@frostscience.org::4695b3fa-5dc2-4036-9c64-284da0bba438" providerId="AD" clId="Web-{F2E6937D-0936-3F05-A7EE-7DBACD87A33E}"/>
    <pc:docChg chg="modSld">
      <pc:chgData name="Meg Teuber" userId="S::mteuber@frostscience.org::4695b3fa-5dc2-4036-9c64-284da0bba438" providerId="AD" clId="Web-{F2E6937D-0936-3F05-A7EE-7DBACD87A33E}" dt="2024-06-12T15:03:27.588" v="0" actId="20577"/>
      <pc:docMkLst>
        <pc:docMk/>
      </pc:docMkLst>
      <pc:sldChg chg="modSp">
        <pc:chgData name="Meg Teuber" userId="S::mteuber@frostscience.org::4695b3fa-5dc2-4036-9c64-284da0bba438" providerId="AD" clId="Web-{F2E6937D-0936-3F05-A7EE-7DBACD87A33E}" dt="2024-06-12T15:03:27.588" v="0" actId="20577"/>
        <pc:sldMkLst>
          <pc:docMk/>
          <pc:sldMk cId="3871796877" sldId="297"/>
        </pc:sldMkLst>
        <pc:spChg chg="mod">
          <ac:chgData name="Meg Teuber" userId="S::mteuber@frostscience.org::4695b3fa-5dc2-4036-9c64-284da0bba438" providerId="AD" clId="Web-{F2E6937D-0936-3F05-A7EE-7DBACD87A33E}" dt="2024-06-12T15:03:27.588" v="0" actId="20577"/>
          <ac:spMkLst>
            <pc:docMk/>
            <pc:sldMk cId="3871796877" sldId="297"/>
            <ac:spMk id="3" creationId="{BFC8A71E-B18C-F5CC-963F-60233CFC7721}"/>
          </ac:spMkLst>
        </pc:spChg>
      </pc:sldChg>
    </pc:docChg>
  </pc:docChgLst>
  <pc:docChgLst>
    <pc:chgData name="Meg Teuber" userId="S::mteuber@frostscience.org::4695b3fa-5dc2-4036-9c64-284da0bba438" providerId="AD" clId="Web-{458B9EEA-875D-F15F-BDFD-DAC771949B83}"/>
    <pc:docChg chg="modSld">
      <pc:chgData name="Meg Teuber" userId="S::mteuber@frostscience.org::4695b3fa-5dc2-4036-9c64-284da0bba438" providerId="AD" clId="Web-{458B9EEA-875D-F15F-BDFD-DAC771949B83}" dt="2024-07-17T13:09:41.931" v="23"/>
      <pc:docMkLst>
        <pc:docMk/>
      </pc:docMkLst>
      <pc:sldChg chg="addSp delSp addAnim delAnim">
        <pc:chgData name="Meg Teuber" userId="S::mteuber@frostscience.org::4695b3fa-5dc2-4036-9c64-284da0bba438" providerId="AD" clId="Web-{458B9EEA-875D-F15F-BDFD-DAC771949B83}" dt="2024-07-17T13:09:41.931" v="23"/>
        <pc:sldMkLst>
          <pc:docMk/>
          <pc:sldMk cId="2223499851" sldId="273"/>
        </pc:sldMkLst>
        <pc:spChg chg="add del">
          <ac:chgData name="Meg Teuber" userId="S::mteuber@frostscience.org::4695b3fa-5dc2-4036-9c64-284da0bba438" providerId="AD" clId="Web-{458B9EEA-875D-F15F-BDFD-DAC771949B83}" dt="2024-07-17T13:09:41.916" v="18"/>
          <ac:spMkLst>
            <pc:docMk/>
            <pc:sldMk cId="2223499851" sldId="273"/>
            <ac:spMk id="8" creationId="{47B84A92-4557-3055-631B-CF0A0F324196}"/>
          </ac:spMkLst>
        </pc:spChg>
        <pc:spChg chg="add del">
          <ac:chgData name="Meg Teuber" userId="S::mteuber@frostscience.org::4695b3fa-5dc2-4036-9c64-284da0bba438" providerId="AD" clId="Web-{458B9EEA-875D-F15F-BDFD-DAC771949B83}" dt="2024-07-17T13:09:41.916" v="19"/>
          <ac:spMkLst>
            <pc:docMk/>
            <pc:sldMk cId="2223499851" sldId="273"/>
            <ac:spMk id="10" creationId="{4198A424-052A-ED6E-9C91-F4EC7AC3905E}"/>
          </ac:spMkLst>
        </pc:spChg>
        <pc:spChg chg="add del">
          <ac:chgData name="Meg Teuber" userId="S::mteuber@frostscience.org::4695b3fa-5dc2-4036-9c64-284da0bba438" providerId="AD" clId="Web-{458B9EEA-875D-F15F-BDFD-DAC771949B83}" dt="2024-07-17T13:09:41.931" v="20"/>
          <ac:spMkLst>
            <pc:docMk/>
            <pc:sldMk cId="2223499851" sldId="273"/>
            <ac:spMk id="12" creationId="{A0A31B98-7D3F-EC85-D649-4ED92663BCCB}"/>
          </ac:spMkLst>
        </pc:spChg>
        <pc:spChg chg="add del">
          <ac:chgData name="Meg Teuber" userId="S::mteuber@frostscience.org::4695b3fa-5dc2-4036-9c64-284da0bba438" providerId="AD" clId="Web-{458B9EEA-875D-F15F-BDFD-DAC771949B83}" dt="2024-07-17T13:09:41.931" v="21"/>
          <ac:spMkLst>
            <pc:docMk/>
            <pc:sldMk cId="2223499851" sldId="273"/>
            <ac:spMk id="14" creationId="{70EE4616-9796-9D74-A46E-2570AAB04D77}"/>
          </ac:spMkLst>
        </pc:spChg>
        <pc:spChg chg="add del">
          <ac:chgData name="Meg Teuber" userId="S::mteuber@frostscience.org::4695b3fa-5dc2-4036-9c64-284da0bba438" providerId="AD" clId="Web-{458B9EEA-875D-F15F-BDFD-DAC771949B83}" dt="2024-07-17T13:09:41.931" v="22"/>
          <ac:spMkLst>
            <pc:docMk/>
            <pc:sldMk cId="2223499851" sldId="273"/>
            <ac:spMk id="16" creationId="{4D60ACF5-B6A2-2391-86A6-A27BD9446D94}"/>
          </ac:spMkLst>
        </pc:spChg>
        <pc:spChg chg="add del">
          <ac:chgData name="Meg Teuber" userId="S::mteuber@frostscience.org::4695b3fa-5dc2-4036-9c64-284da0bba438" providerId="AD" clId="Web-{458B9EEA-875D-F15F-BDFD-DAC771949B83}" dt="2024-07-17T13:09:41.931" v="23"/>
          <ac:spMkLst>
            <pc:docMk/>
            <pc:sldMk cId="2223499851" sldId="273"/>
            <ac:spMk id="18" creationId="{05523E7A-A62F-28EC-C09D-B20B3DCCF86C}"/>
          </ac:spMkLst>
        </pc:spChg>
      </pc:sldChg>
    </pc:docChg>
  </pc:docChgLst>
  <pc:docChgLst>
    <pc:chgData name="Meg Teuber" userId="S::mteuber@frostscience.org::4695b3fa-5dc2-4036-9c64-284da0bba438" providerId="AD" clId="Web-{368D85B0-31A0-7AC6-CF2B-11424E0D76AF}"/>
    <pc:docChg chg="modSld">
      <pc:chgData name="Meg Teuber" userId="S::mteuber@frostscience.org::4695b3fa-5dc2-4036-9c64-284da0bba438" providerId="AD" clId="Web-{368D85B0-31A0-7AC6-CF2B-11424E0D76AF}" dt="2024-06-11T18:15:06.085" v="14" actId="20577"/>
      <pc:docMkLst>
        <pc:docMk/>
      </pc:docMkLst>
      <pc:sldChg chg="modSp">
        <pc:chgData name="Meg Teuber" userId="S::mteuber@frostscience.org::4695b3fa-5dc2-4036-9c64-284da0bba438" providerId="AD" clId="Web-{368D85B0-31A0-7AC6-CF2B-11424E0D76AF}" dt="2024-06-11T15:35:48.606" v="10" actId="20577"/>
        <pc:sldMkLst>
          <pc:docMk/>
          <pc:sldMk cId="2223499851" sldId="273"/>
        </pc:sldMkLst>
        <pc:spChg chg="mod">
          <ac:chgData name="Meg Teuber" userId="S::mteuber@frostscience.org::4695b3fa-5dc2-4036-9c64-284da0bba438" providerId="AD" clId="Web-{368D85B0-31A0-7AC6-CF2B-11424E0D76AF}" dt="2024-06-11T15:34:35.167" v="2" actId="20577"/>
          <ac:spMkLst>
            <pc:docMk/>
            <pc:sldMk cId="2223499851" sldId="273"/>
            <ac:spMk id="4" creationId="{DD81B02F-BD1F-9A33-CF6E-2C5CC1B48E59}"/>
          </ac:spMkLst>
        </pc:spChg>
        <pc:spChg chg="mod">
          <ac:chgData name="Meg Teuber" userId="S::mteuber@frostscience.org::4695b3fa-5dc2-4036-9c64-284da0bba438" providerId="AD" clId="Web-{368D85B0-31A0-7AC6-CF2B-11424E0D76AF}" dt="2024-06-11T15:35:48.606" v="10" actId="20577"/>
          <ac:spMkLst>
            <pc:docMk/>
            <pc:sldMk cId="2223499851" sldId="273"/>
            <ac:spMk id="6" creationId="{D9DF2B9A-5296-657B-D524-A29FD2DFC113}"/>
          </ac:spMkLst>
        </pc:spChg>
      </pc:sldChg>
      <pc:sldChg chg="modSp">
        <pc:chgData name="Meg Teuber" userId="S::mteuber@frostscience.org::4695b3fa-5dc2-4036-9c64-284da0bba438" providerId="AD" clId="Web-{368D85B0-31A0-7AC6-CF2B-11424E0D76AF}" dt="2024-06-11T15:50:08.878" v="12" actId="20577"/>
        <pc:sldMkLst>
          <pc:docMk/>
          <pc:sldMk cId="3871796877" sldId="297"/>
        </pc:sldMkLst>
        <pc:spChg chg="mod">
          <ac:chgData name="Meg Teuber" userId="S::mteuber@frostscience.org::4695b3fa-5dc2-4036-9c64-284da0bba438" providerId="AD" clId="Web-{368D85B0-31A0-7AC6-CF2B-11424E0D76AF}" dt="2024-06-11T15:50:08.878" v="12" actId="20577"/>
          <ac:spMkLst>
            <pc:docMk/>
            <pc:sldMk cId="3871796877" sldId="297"/>
            <ac:spMk id="3" creationId="{BFC8A71E-B18C-F5CC-963F-60233CFC7721}"/>
          </ac:spMkLst>
        </pc:spChg>
      </pc:sldChg>
      <pc:sldChg chg="modSp">
        <pc:chgData name="Meg Teuber" userId="S::mteuber@frostscience.org::4695b3fa-5dc2-4036-9c64-284da0bba438" providerId="AD" clId="Web-{368D85B0-31A0-7AC6-CF2B-11424E0D76AF}" dt="2024-06-11T18:15:06.085" v="14" actId="20577"/>
        <pc:sldMkLst>
          <pc:docMk/>
          <pc:sldMk cId="354547013" sldId="319"/>
        </pc:sldMkLst>
        <pc:spChg chg="mod">
          <ac:chgData name="Meg Teuber" userId="S::mteuber@frostscience.org::4695b3fa-5dc2-4036-9c64-284da0bba438" providerId="AD" clId="Web-{368D85B0-31A0-7AC6-CF2B-11424E0D76AF}" dt="2024-06-11T18:15:06.085" v="14" actId="20577"/>
          <ac:spMkLst>
            <pc:docMk/>
            <pc:sldMk cId="354547013" sldId="319"/>
            <ac:spMk id="3" creationId="{BFC8A71E-B18C-F5CC-963F-60233CFC7721}"/>
          </ac:spMkLst>
        </pc:spChg>
      </pc:sldChg>
    </pc:docChg>
  </pc:docChgLst>
  <pc:docChgLst>
    <pc:chgData name="Meg Teuber" userId="S::mteuber@frostscience.org::4695b3fa-5dc2-4036-9c64-284da0bba438" providerId="AD" clId="Web-{1CE7DC35-EB6F-C159-83F5-7C9F9F5C9736}"/>
    <pc:docChg chg="addSld delSld modSld addMainMaster delMainMaster">
      <pc:chgData name="Meg Teuber" userId="S::mteuber@frostscience.org::4695b3fa-5dc2-4036-9c64-284da0bba438" providerId="AD" clId="Web-{1CE7DC35-EB6F-C159-83F5-7C9F9F5C9736}" dt="2024-05-06T20:29:23.641" v="40"/>
      <pc:docMkLst>
        <pc:docMk/>
      </pc:docMkLst>
      <pc:sldChg chg="addSp delSp modSp mod setBg modClrScheme chgLayout">
        <pc:chgData name="Meg Teuber" userId="S::mteuber@frostscience.org::4695b3fa-5dc2-4036-9c64-284da0bba438" providerId="AD" clId="Web-{1CE7DC35-EB6F-C159-83F5-7C9F9F5C9736}" dt="2024-05-06T20:29:23.641" v="40"/>
        <pc:sldMkLst>
          <pc:docMk/>
          <pc:sldMk cId="109857222" sldId="256"/>
        </pc:sldMkLst>
        <pc:spChg chg="mod">
          <ac:chgData name="Meg Teuber" userId="S::mteuber@frostscience.org::4695b3fa-5dc2-4036-9c64-284da0bba438" providerId="AD" clId="Web-{1CE7DC35-EB6F-C159-83F5-7C9F9F5C9736}" dt="2024-05-06T20:29:23.641" v="40"/>
          <ac:spMkLst>
            <pc:docMk/>
            <pc:sldMk cId="109857222" sldId="256"/>
            <ac:spMk id="2" creationId="{00000000-0000-0000-0000-000000000000}"/>
          </ac:spMkLst>
        </pc:spChg>
        <pc:spChg chg="mod">
          <ac:chgData name="Meg Teuber" userId="S::mteuber@frostscience.org::4695b3fa-5dc2-4036-9c64-284da0bba438" providerId="AD" clId="Web-{1CE7DC35-EB6F-C159-83F5-7C9F9F5C9736}" dt="2024-05-06T20:29:23.641" v="40"/>
          <ac:spMkLst>
            <pc:docMk/>
            <pc:sldMk cId="109857222" sldId="256"/>
            <ac:spMk id="3" creationId="{00000000-0000-0000-0000-000000000000}"/>
          </ac:spMkLst>
        </pc:spChg>
        <pc:spChg chg="add del">
          <ac:chgData name="Meg Teuber" userId="S::mteuber@frostscience.org::4695b3fa-5dc2-4036-9c64-284da0bba438" providerId="AD" clId="Web-{1CE7DC35-EB6F-C159-83F5-7C9F9F5C9736}" dt="2024-05-06T20:29:03.452" v="38"/>
          <ac:spMkLst>
            <pc:docMk/>
            <pc:sldMk cId="109857222" sldId="256"/>
            <ac:spMk id="6" creationId="{13B6DAC6-0186-4D62-AD69-90B9C0411EA3}"/>
          </ac:spMkLst>
        </pc:spChg>
        <pc:spChg chg="add del">
          <ac:chgData name="Meg Teuber" userId="S::mteuber@frostscience.org::4695b3fa-5dc2-4036-9c64-284da0bba438" providerId="AD" clId="Web-{1CE7DC35-EB6F-C159-83F5-7C9F9F5C9736}" dt="2024-05-06T20:29:03.452" v="38"/>
          <ac:spMkLst>
            <pc:docMk/>
            <pc:sldMk cId="109857222" sldId="256"/>
            <ac:spMk id="7" creationId="{BA6285CA-6AFA-4F27-AFB5-1B32CDE09B1A}"/>
          </ac:spMkLst>
        </pc:spChg>
        <pc:spChg chg="add del">
          <ac:chgData name="Meg Teuber" userId="S::mteuber@frostscience.org::4695b3fa-5dc2-4036-9c64-284da0bba438" providerId="AD" clId="Web-{1CE7DC35-EB6F-C159-83F5-7C9F9F5C9736}" dt="2024-05-06T20:29:03.452" v="38"/>
          <ac:spMkLst>
            <pc:docMk/>
            <pc:sldMk cId="109857222" sldId="256"/>
            <ac:spMk id="8" creationId="{94D786EB-944C-47D5-B631-899F4029B02E}"/>
          </ac:spMkLst>
        </pc:spChg>
        <pc:spChg chg="add del">
          <ac:chgData name="Meg Teuber" userId="S::mteuber@frostscience.org::4695b3fa-5dc2-4036-9c64-284da0bba438" providerId="AD" clId="Web-{1CE7DC35-EB6F-C159-83F5-7C9F9F5C9736}" dt="2024-05-06T20:27:59.278" v="34"/>
          <ac:spMkLst>
            <pc:docMk/>
            <pc:sldMk cId="109857222" sldId="256"/>
            <ac:spMk id="9" creationId="{5DCB5928-DC7D-4612-9922-441966E15627}"/>
          </ac:spMkLst>
        </pc:spChg>
        <pc:spChg chg="add del">
          <ac:chgData name="Meg Teuber" userId="S::mteuber@frostscience.org::4695b3fa-5dc2-4036-9c64-284da0bba438" providerId="AD" clId="Web-{1CE7DC35-EB6F-C159-83F5-7C9F9F5C9736}" dt="2024-05-06T20:29:03.452" v="38"/>
          <ac:spMkLst>
            <pc:docMk/>
            <pc:sldMk cId="109857222" sldId="256"/>
            <ac:spMk id="10" creationId="{41FB6F01-9581-4ED4-833E-048E9F3C8BEA}"/>
          </ac:spMkLst>
        </pc:spChg>
        <pc:spChg chg="add del">
          <ac:chgData name="Meg Teuber" userId="S::mteuber@frostscience.org::4695b3fa-5dc2-4036-9c64-284da0bba438" providerId="AD" clId="Web-{1CE7DC35-EB6F-C159-83F5-7C9F9F5C9736}" dt="2024-05-06T20:27:59.278" v="34"/>
          <ac:spMkLst>
            <pc:docMk/>
            <pc:sldMk cId="109857222" sldId="256"/>
            <ac:spMk id="11" creationId="{682C1161-1736-45EC-99B7-33F3CAE9D517}"/>
          </ac:spMkLst>
        </pc:spChg>
        <pc:spChg chg="add del">
          <ac:chgData name="Meg Teuber" userId="S::mteuber@frostscience.org::4695b3fa-5dc2-4036-9c64-284da0bba438" providerId="AD" clId="Web-{1CE7DC35-EB6F-C159-83F5-7C9F9F5C9736}" dt="2024-05-06T20:27:59.278" v="34"/>
          <ac:spMkLst>
            <pc:docMk/>
            <pc:sldMk cId="109857222" sldId="256"/>
            <ac:spMk id="13" creationId="{84D4DDB8-B68F-45B0-9F62-C4279996F672}"/>
          </ac:spMkLst>
        </pc:spChg>
        <pc:spChg chg="add">
          <ac:chgData name="Meg Teuber" userId="S::mteuber@frostscience.org::4695b3fa-5dc2-4036-9c64-284da0bba438" providerId="AD" clId="Web-{1CE7DC35-EB6F-C159-83F5-7C9F9F5C9736}" dt="2024-05-06T20:29:23.641" v="40"/>
          <ac:spMkLst>
            <pc:docMk/>
            <pc:sldMk cId="109857222" sldId="256"/>
            <ac:spMk id="14" creationId="{3C54F4CE-85F0-46ED-80DA-9518C9251AD1}"/>
          </ac:spMkLst>
        </pc:spChg>
        <pc:spChg chg="add del">
          <ac:chgData name="Meg Teuber" userId="S::mteuber@frostscience.org::4695b3fa-5dc2-4036-9c64-284da0bba438" providerId="AD" clId="Web-{1CE7DC35-EB6F-C159-83F5-7C9F9F5C9736}" dt="2024-05-06T20:27:59.278" v="34"/>
          <ac:spMkLst>
            <pc:docMk/>
            <pc:sldMk cId="109857222" sldId="256"/>
            <ac:spMk id="15" creationId="{AF2F604E-43BE-4DC3-B983-E071523364F8}"/>
          </ac:spMkLst>
        </pc:spChg>
        <pc:spChg chg="add">
          <ac:chgData name="Meg Teuber" userId="S::mteuber@frostscience.org::4695b3fa-5dc2-4036-9c64-284da0bba438" providerId="AD" clId="Web-{1CE7DC35-EB6F-C159-83F5-7C9F9F5C9736}" dt="2024-05-06T20:29:23.641" v="40"/>
          <ac:spMkLst>
            <pc:docMk/>
            <pc:sldMk cId="109857222" sldId="256"/>
            <ac:spMk id="16" creationId="{DADD1FCA-8ACB-4958-81DD-4CDD6D3E1921}"/>
          </ac:spMkLst>
        </pc:spChg>
        <pc:spChg chg="add del">
          <ac:chgData name="Meg Teuber" userId="S::mteuber@frostscience.org::4695b3fa-5dc2-4036-9c64-284da0bba438" providerId="AD" clId="Web-{1CE7DC35-EB6F-C159-83F5-7C9F9F5C9736}" dt="2024-05-06T20:27:59.278" v="34"/>
          <ac:spMkLst>
            <pc:docMk/>
            <pc:sldMk cId="109857222" sldId="256"/>
            <ac:spMk id="17" creationId="{08C9B587-E65E-4B52-B37C-ABEBB6E87928}"/>
          </ac:spMkLst>
        </pc:spChg>
        <pc:grpChg chg="add del">
          <ac:chgData name="Meg Teuber" userId="S::mteuber@frostscience.org::4695b3fa-5dc2-4036-9c64-284da0bba438" providerId="AD" clId="Web-{1CE7DC35-EB6F-C159-83F5-7C9F9F5C9736}" dt="2024-05-06T20:29:03.452" v="38"/>
          <ac:grpSpMkLst>
            <pc:docMk/>
            <pc:sldMk cId="109857222" sldId="256"/>
            <ac:grpSpMk id="12" creationId="{91108A0F-8C78-4294-B028-9F09581FC0A3}"/>
          </ac:grpSpMkLst>
        </pc:grpChg>
        <pc:picChg chg="add mod">
          <ac:chgData name="Meg Teuber" userId="S::mteuber@frostscience.org::4695b3fa-5dc2-4036-9c64-284da0bba438" providerId="AD" clId="Web-{1CE7DC35-EB6F-C159-83F5-7C9F9F5C9736}" dt="2024-05-06T20:29:23.641" v="40"/>
          <ac:picMkLst>
            <pc:docMk/>
            <pc:sldMk cId="109857222" sldId="256"/>
            <ac:picMk id="4" creationId="{DDD35996-39F1-EDEF-90B2-6547C45E007D}"/>
          </ac:picMkLst>
        </pc:picChg>
      </pc:sldChg>
      <pc:sldChg chg="new del mod setBg">
        <pc:chgData name="Meg Teuber" userId="S::mteuber@frostscience.org::4695b3fa-5dc2-4036-9c64-284da0bba438" providerId="AD" clId="Web-{1CE7DC35-EB6F-C159-83F5-7C9F9F5C9736}" dt="2024-05-06T20:27:58.309" v="33"/>
        <pc:sldMkLst>
          <pc:docMk/>
          <pc:sldMk cId="283708750" sldId="257"/>
        </pc:sldMkLst>
      </pc:sldChg>
      <pc:sldChg chg="new">
        <pc:chgData name="Meg Teuber" userId="S::mteuber@frostscience.org::4695b3fa-5dc2-4036-9c64-284da0bba438" providerId="AD" clId="Web-{1CE7DC35-EB6F-C159-83F5-7C9F9F5C9736}" dt="2024-05-06T20:29:08.500" v="39"/>
        <pc:sldMkLst>
          <pc:docMk/>
          <pc:sldMk cId="1297760164" sldId="257"/>
        </pc:sldMkLst>
      </pc:sldChg>
      <pc:sldChg chg="new del">
        <pc:chgData name="Meg Teuber" userId="S::mteuber@frostscience.org::4695b3fa-5dc2-4036-9c64-284da0bba438" providerId="AD" clId="Web-{1CE7DC35-EB6F-C159-83F5-7C9F9F5C9736}" dt="2024-05-06T20:29:01.156" v="37"/>
        <pc:sldMkLst>
          <pc:docMk/>
          <pc:sldMk cId="2414073647" sldId="257"/>
        </pc:sldMkLst>
      </pc:sldChg>
      <pc:sldMasterChg chg="add del addSldLayout delSldLayout">
        <pc:chgData name="Meg Teuber" userId="S::mteuber@frostscience.org::4695b3fa-5dc2-4036-9c64-284da0bba438" providerId="AD" clId="Web-{1CE7DC35-EB6F-C159-83F5-7C9F9F5C9736}" dt="2024-05-06T20:29:03.452" v="38"/>
        <pc:sldMasterMkLst>
          <pc:docMk/>
          <pc:sldMasterMk cId="2460954070" sldId="2147483660"/>
        </pc:sldMasterMkLst>
        <pc:sldLayoutChg chg="add del">
          <pc:chgData name="Meg Teuber" userId="S::mteuber@frostscience.org::4695b3fa-5dc2-4036-9c64-284da0bba438" providerId="AD" clId="Web-{1CE7DC35-EB6F-C159-83F5-7C9F9F5C9736}" dt="2024-05-06T20:29:03.452" v="38"/>
          <pc:sldLayoutMkLst>
            <pc:docMk/>
            <pc:sldMasterMk cId="2460954070" sldId="2147483660"/>
            <pc:sldLayoutMk cId="2385387890" sldId="2147483661"/>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949138452" sldId="2147483662"/>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2591524520" sldId="2147483663"/>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1203092039" sldId="2147483664"/>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733172339" sldId="2147483665"/>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210312558" sldId="2147483666"/>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146388984" sldId="2147483667"/>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171841454" sldId="2147483668"/>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1718958274" sldId="2147483669"/>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2202905451" sldId="2147483670"/>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479445657" sldId="2147483671"/>
          </pc:sldLayoutMkLst>
        </pc:sldLayoutChg>
      </pc:sldMasterChg>
      <pc:sldMasterChg chg="add del replId addSldLayout delSldLayout">
        <pc:chgData name="Meg Teuber" userId="S::mteuber@frostscience.org::4695b3fa-5dc2-4036-9c64-284da0bba438" providerId="AD" clId="Web-{1CE7DC35-EB6F-C159-83F5-7C9F9F5C9736}" dt="2024-05-06T20:29:03.452" v="38"/>
        <pc:sldMasterMkLst>
          <pc:docMk/>
          <pc:sldMasterMk cId="958317817" sldId="2147483672"/>
        </pc:sldMasterMkLst>
        <pc:sldLayoutChg chg="add del">
          <pc:chgData name="Meg Teuber" userId="S::mteuber@frostscience.org::4695b3fa-5dc2-4036-9c64-284da0bba438" providerId="AD" clId="Web-{1CE7DC35-EB6F-C159-83F5-7C9F9F5C9736}" dt="2024-05-06T20:29:03.452" v="38"/>
          <pc:sldLayoutMkLst>
            <pc:docMk/>
            <pc:sldMasterMk cId="958317817" sldId="2147483672"/>
            <pc:sldLayoutMk cId="3697709707" sldId="2147483673"/>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997359713" sldId="2147483674"/>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2138742252" sldId="2147483675"/>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3615257679" sldId="2147483676"/>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659997885" sldId="2147483677"/>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2702802847" sldId="2147483678"/>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66190855" sldId="2147483679"/>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249081382" sldId="2147483680"/>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334089379" sldId="2147483681"/>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4061780107" sldId="2147483682"/>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92050969" sldId="2147483683"/>
          </pc:sldLayoutMkLst>
        </pc:sldLayoutChg>
      </pc:sldMasterChg>
      <pc:sldMasterChg chg="add del addSldLayout delSldLayout">
        <pc:chgData name="Meg Teuber" userId="S::mteuber@frostscience.org::4695b3fa-5dc2-4036-9c64-284da0bba438" providerId="AD" clId="Web-{1CE7DC35-EB6F-C159-83F5-7C9F9F5C9736}" dt="2024-05-06T20:27:59.278" v="34"/>
        <pc:sldMasterMkLst>
          <pc:docMk/>
          <pc:sldMasterMk cId="1222461380" sldId="2147483763"/>
        </pc:sldMasterMkLst>
        <pc:sldLayoutChg chg="add del">
          <pc:chgData name="Meg Teuber" userId="S::mteuber@frostscience.org::4695b3fa-5dc2-4036-9c64-284da0bba438" providerId="AD" clId="Web-{1CE7DC35-EB6F-C159-83F5-7C9F9F5C9736}" dt="2024-05-06T20:27:59.278" v="34"/>
          <pc:sldLayoutMkLst>
            <pc:docMk/>
            <pc:sldMasterMk cId="1222461380" sldId="2147483763"/>
            <pc:sldLayoutMk cId="966168669" sldId="2147483752"/>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550527299" sldId="2147483753"/>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205443390" sldId="2147483754"/>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728778540" sldId="2147483755"/>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858865678" sldId="2147483756"/>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238103693" sldId="2147483757"/>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521657733" sldId="2147483758"/>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15561099" sldId="2147483759"/>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19283205" sldId="2147483760"/>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2383609782" sldId="2147483761"/>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517867413" sldId="2147483762"/>
          </pc:sldLayoutMkLst>
        </pc:sldLayoutChg>
      </pc:sldMasterChg>
    </pc:docChg>
  </pc:docChgLst>
  <pc:docChgLst>
    <pc:chgData name="Meg Teuber" userId="S::mteuber@frostscience.org::4695b3fa-5dc2-4036-9c64-284da0bba438" providerId="AD" clId="Web-{2D8496D0-422A-2A2C-3327-3BBB05F047C7}"/>
    <pc:docChg chg="modSld">
      <pc:chgData name="Meg Teuber" userId="S::mteuber@frostscience.org::4695b3fa-5dc2-4036-9c64-284da0bba438" providerId="AD" clId="Web-{2D8496D0-422A-2A2C-3327-3BBB05F047C7}" dt="2024-06-27T15:30:10.618" v="7" actId="20577"/>
      <pc:docMkLst>
        <pc:docMk/>
      </pc:docMkLst>
      <pc:sldChg chg="modSp">
        <pc:chgData name="Meg Teuber" userId="S::mteuber@frostscience.org::4695b3fa-5dc2-4036-9c64-284da0bba438" providerId="AD" clId="Web-{2D8496D0-422A-2A2C-3327-3BBB05F047C7}" dt="2024-06-27T15:29:59.165" v="1" actId="20577"/>
        <pc:sldMkLst>
          <pc:docMk/>
          <pc:sldMk cId="2223499851" sldId="273"/>
        </pc:sldMkLst>
        <pc:spChg chg="mod">
          <ac:chgData name="Meg Teuber" userId="S::mteuber@frostscience.org::4695b3fa-5dc2-4036-9c64-284da0bba438" providerId="AD" clId="Web-{2D8496D0-422A-2A2C-3327-3BBB05F047C7}" dt="2024-06-27T15:29:59.165" v="1" actId="20577"/>
          <ac:spMkLst>
            <pc:docMk/>
            <pc:sldMk cId="2223499851" sldId="273"/>
            <ac:spMk id="4" creationId="{DD81B02F-BD1F-9A33-CF6E-2C5CC1B48E59}"/>
          </ac:spMkLst>
        </pc:spChg>
      </pc:sldChg>
      <pc:sldChg chg="modSp">
        <pc:chgData name="Meg Teuber" userId="S::mteuber@frostscience.org::4695b3fa-5dc2-4036-9c64-284da0bba438" providerId="AD" clId="Web-{2D8496D0-422A-2A2C-3327-3BBB05F047C7}" dt="2024-06-27T15:30:10.618" v="7" actId="20577"/>
        <pc:sldMkLst>
          <pc:docMk/>
          <pc:sldMk cId="1943406879" sldId="306"/>
        </pc:sldMkLst>
        <pc:spChg chg="mod">
          <ac:chgData name="Meg Teuber" userId="S::mteuber@frostscience.org::4695b3fa-5dc2-4036-9c64-284da0bba438" providerId="AD" clId="Web-{2D8496D0-422A-2A2C-3327-3BBB05F047C7}" dt="2024-06-27T15:30:10.618" v="7" actId="20577"/>
          <ac:spMkLst>
            <pc:docMk/>
            <pc:sldMk cId="1943406879" sldId="306"/>
            <ac:spMk id="3" creationId="{BFC8A71E-B18C-F5CC-963F-60233CFC7721}"/>
          </ac:spMkLst>
        </pc:spChg>
      </pc:sldChg>
    </pc:docChg>
  </pc:docChgLst>
  <pc:docChgLst>
    <pc:chgData name="Meg Teuber" userId="S::mteuber@frostscience.org::4695b3fa-5dc2-4036-9c64-284da0bba438" providerId="AD" clId="Web-{BDB484B2-79C5-7394-CABD-12CE5EFE77EA}"/>
    <pc:docChg chg="addSld delSld modSld">
      <pc:chgData name="Meg Teuber" userId="S::mteuber@frostscience.org::4695b3fa-5dc2-4036-9c64-284da0bba438" providerId="AD" clId="Web-{BDB484B2-79C5-7394-CABD-12CE5EFE77EA}" dt="2024-06-14T18:49:13.559" v="75"/>
      <pc:docMkLst>
        <pc:docMk/>
      </pc:docMkLst>
      <pc:sldChg chg="addSp delSp modSp add">
        <pc:chgData name="Meg Teuber" userId="S::mteuber@frostscience.org::4695b3fa-5dc2-4036-9c64-284da0bba438" providerId="AD" clId="Web-{BDB484B2-79C5-7394-CABD-12CE5EFE77EA}" dt="2024-06-14T18:47:48.088" v="42"/>
        <pc:sldMkLst>
          <pc:docMk/>
          <pc:sldMk cId="1017504991" sldId="270"/>
        </pc:sldMkLst>
        <pc:spChg chg="mod">
          <ac:chgData name="Meg Teuber" userId="S::mteuber@frostscience.org::4695b3fa-5dc2-4036-9c64-284da0bba438" providerId="AD" clId="Web-{BDB484B2-79C5-7394-CABD-12CE5EFE77EA}" dt="2024-06-14T18:36:32.862" v="9" actId="20577"/>
          <ac:spMkLst>
            <pc:docMk/>
            <pc:sldMk cId="1017504991" sldId="270"/>
            <ac:spMk id="2" creationId="{F247BB56-BB0F-915B-DAE6-D6AAE49AB3E2}"/>
          </ac:spMkLst>
        </pc:spChg>
        <pc:picChg chg="del">
          <ac:chgData name="Meg Teuber" userId="S::mteuber@frostscience.org::4695b3fa-5dc2-4036-9c64-284da0bba438" providerId="AD" clId="Web-{BDB484B2-79C5-7394-CABD-12CE5EFE77EA}" dt="2024-06-14T18:44:59.457" v="11"/>
          <ac:picMkLst>
            <pc:docMk/>
            <pc:sldMk cId="1017504991" sldId="270"/>
            <ac:picMk id="3" creationId="{3F0D582E-558F-29F9-D867-48D14A461CF9}"/>
          </ac:picMkLst>
        </pc:picChg>
        <pc:picChg chg="add">
          <ac:chgData name="Meg Teuber" userId="S::mteuber@frostscience.org::4695b3fa-5dc2-4036-9c64-284da0bba438" providerId="AD" clId="Web-{BDB484B2-79C5-7394-CABD-12CE5EFE77EA}" dt="2024-06-14T18:47:48.088" v="42"/>
          <ac:picMkLst>
            <pc:docMk/>
            <pc:sldMk cId="1017504991" sldId="270"/>
            <ac:picMk id="5" creationId="{E0151CF5-DCF4-88DA-F7EF-2B4017B6F74B}"/>
          </ac:picMkLst>
        </pc:picChg>
      </pc:sldChg>
      <pc:sldChg chg="del">
        <pc:chgData name="Meg Teuber" userId="S::mteuber@frostscience.org::4695b3fa-5dc2-4036-9c64-284da0bba438" providerId="AD" clId="Web-{BDB484B2-79C5-7394-CABD-12CE5EFE77EA}" dt="2024-06-14T18:36:34.768" v="10"/>
        <pc:sldMkLst>
          <pc:docMk/>
          <pc:sldMk cId="443884891" sldId="272"/>
        </pc:sldMkLst>
      </pc:sldChg>
      <pc:sldChg chg="addSp">
        <pc:chgData name="Meg Teuber" userId="S::mteuber@frostscience.org::4695b3fa-5dc2-4036-9c64-284da0bba438" providerId="AD" clId="Web-{BDB484B2-79C5-7394-CABD-12CE5EFE77EA}" dt="2024-06-14T18:48:21.182" v="44"/>
        <pc:sldMkLst>
          <pc:docMk/>
          <pc:sldMk cId="2223499851" sldId="273"/>
        </pc:sldMkLst>
        <pc:picChg chg="add">
          <ac:chgData name="Meg Teuber" userId="S::mteuber@frostscience.org::4695b3fa-5dc2-4036-9c64-284da0bba438" providerId="AD" clId="Web-{BDB484B2-79C5-7394-CABD-12CE5EFE77EA}" dt="2024-06-14T18:48:21.182" v="44"/>
          <ac:picMkLst>
            <pc:docMk/>
            <pc:sldMk cId="2223499851" sldId="273"/>
            <ac:picMk id="9" creationId="{9056096F-F6D8-283D-BC29-C47692146FBB}"/>
          </ac:picMkLst>
        </pc:picChg>
      </pc:sldChg>
      <pc:sldChg chg="addSp delSp">
        <pc:chgData name="Meg Teuber" userId="S::mteuber@frostscience.org::4695b3fa-5dc2-4036-9c64-284da0bba438" providerId="AD" clId="Web-{BDB484B2-79C5-7394-CABD-12CE5EFE77EA}" dt="2024-06-14T18:48:22.729" v="45"/>
        <pc:sldMkLst>
          <pc:docMk/>
          <pc:sldMk cId="404720032" sldId="278"/>
        </pc:sldMkLst>
        <pc:picChg chg="add">
          <ac:chgData name="Meg Teuber" userId="S::mteuber@frostscience.org::4695b3fa-5dc2-4036-9c64-284da0bba438" providerId="AD" clId="Web-{BDB484B2-79C5-7394-CABD-12CE5EFE77EA}" dt="2024-06-14T18:48:22.729" v="45"/>
          <ac:picMkLst>
            <pc:docMk/>
            <pc:sldMk cId="404720032" sldId="278"/>
            <ac:picMk id="3" creationId="{E444EA1C-D34E-BB1A-3891-8314DFA31BFC}"/>
          </ac:picMkLst>
        </pc:picChg>
        <pc:picChg chg="del">
          <ac:chgData name="Meg Teuber" userId="S::mteuber@frostscience.org::4695b3fa-5dc2-4036-9c64-284da0bba438" providerId="AD" clId="Web-{BDB484B2-79C5-7394-CABD-12CE5EFE77EA}" dt="2024-06-14T18:45:02.145" v="12"/>
          <ac:picMkLst>
            <pc:docMk/>
            <pc:sldMk cId="404720032" sldId="278"/>
            <ac:picMk id="6" creationId="{C10DE61C-9B7E-960D-9B76-F9E2F8AC4C20}"/>
          </ac:picMkLst>
        </pc:picChg>
      </pc:sldChg>
      <pc:sldChg chg="addSp delSp">
        <pc:chgData name="Meg Teuber" userId="S::mteuber@frostscience.org::4695b3fa-5dc2-4036-9c64-284da0bba438" providerId="AD" clId="Web-{BDB484B2-79C5-7394-CABD-12CE5EFE77EA}" dt="2024-06-14T18:48:23.651" v="46"/>
        <pc:sldMkLst>
          <pc:docMk/>
          <pc:sldMk cId="1984512914" sldId="290"/>
        </pc:sldMkLst>
        <pc:picChg chg="del">
          <ac:chgData name="Meg Teuber" userId="S::mteuber@frostscience.org::4695b3fa-5dc2-4036-9c64-284da0bba438" providerId="AD" clId="Web-{BDB484B2-79C5-7394-CABD-12CE5EFE77EA}" dt="2024-06-14T18:45:03.770" v="13"/>
          <ac:picMkLst>
            <pc:docMk/>
            <pc:sldMk cId="1984512914" sldId="290"/>
            <ac:picMk id="4" creationId="{3D95F422-E1B5-D026-3B00-0E48F05754F1}"/>
          </ac:picMkLst>
        </pc:picChg>
        <pc:picChg chg="add">
          <ac:chgData name="Meg Teuber" userId="S::mteuber@frostscience.org::4695b3fa-5dc2-4036-9c64-284da0bba438" providerId="AD" clId="Web-{BDB484B2-79C5-7394-CABD-12CE5EFE77EA}" dt="2024-06-14T18:48:23.651" v="46"/>
          <ac:picMkLst>
            <pc:docMk/>
            <pc:sldMk cId="1984512914" sldId="290"/>
            <ac:picMk id="6" creationId="{64A5CF6B-0BE3-1024-CF6B-BC39F1B80820}"/>
          </ac:picMkLst>
        </pc:picChg>
      </pc:sldChg>
      <pc:sldChg chg="addSp delSp">
        <pc:chgData name="Meg Teuber" userId="S::mteuber@frostscience.org::4695b3fa-5dc2-4036-9c64-284da0bba438" providerId="AD" clId="Web-{BDB484B2-79C5-7394-CABD-12CE5EFE77EA}" dt="2024-06-14T18:48:24.808" v="47"/>
        <pc:sldMkLst>
          <pc:docMk/>
          <pc:sldMk cId="1889437163" sldId="294"/>
        </pc:sldMkLst>
        <pc:picChg chg="del">
          <ac:chgData name="Meg Teuber" userId="S::mteuber@frostscience.org::4695b3fa-5dc2-4036-9c64-284da0bba438" providerId="AD" clId="Web-{BDB484B2-79C5-7394-CABD-12CE5EFE77EA}" dt="2024-06-14T18:45:06.254" v="14"/>
          <ac:picMkLst>
            <pc:docMk/>
            <pc:sldMk cId="1889437163" sldId="294"/>
            <ac:picMk id="4" creationId="{3D95F422-E1B5-D026-3B00-0E48F05754F1}"/>
          </ac:picMkLst>
        </pc:picChg>
        <pc:picChg chg="add">
          <ac:chgData name="Meg Teuber" userId="S::mteuber@frostscience.org::4695b3fa-5dc2-4036-9c64-284da0bba438" providerId="AD" clId="Web-{BDB484B2-79C5-7394-CABD-12CE5EFE77EA}" dt="2024-06-14T18:48:24.808" v="47"/>
          <ac:picMkLst>
            <pc:docMk/>
            <pc:sldMk cId="1889437163" sldId="294"/>
            <ac:picMk id="5" creationId="{18B31B46-1EE7-B129-2843-93158B0D9F2A}"/>
          </ac:picMkLst>
        </pc:picChg>
      </pc:sldChg>
      <pc:sldChg chg="addSp delSp">
        <pc:chgData name="Meg Teuber" userId="S::mteuber@frostscience.org::4695b3fa-5dc2-4036-9c64-284da0bba438" providerId="AD" clId="Web-{BDB484B2-79C5-7394-CABD-12CE5EFE77EA}" dt="2024-06-14T18:48:26.136" v="48"/>
        <pc:sldMkLst>
          <pc:docMk/>
          <pc:sldMk cId="3344297875" sldId="295"/>
        </pc:sldMkLst>
        <pc:picChg chg="del">
          <ac:chgData name="Meg Teuber" userId="S::mteuber@frostscience.org::4695b3fa-5dc2-4036-9c64-284da0bba438" providerId="AD" clId="Web-{BDB484B2-79C5-7394-CABD-12CE5EFE77EA}" dt="2024-06-14T18:45:08.129" v="15"/>
          <ac:picMkLst>
            <pc:docMk/>
            <pc:sldMk cId="3344297875" sldId="295"/>
            <ac:picMk id="4" creationId="{3D95F422-E1B5-D026-3B00-0E48F05754F1}"/>
          </ac:picMkLst>
        </pc:picChg>
        <pc:picChg chg="add">
          <ac:chgData name="Meg Teuber" userId="S::mteuber@frostscience.org::4695b3fa-5dc2-4036-9c64-284da0bba438" providerId="AD" clId="Web-{BDB484B2-79C5-7394-CABD-12CE5EFE77EA}" dt="2024-06-14T18:48:26.136" v="48"/>
          <ac:picMkLst>
            <pc:docMk/>
            <pc:sldMk cId="3344297875" sldId="295"/>
            <ac:picMk id="5" creationId="{78301E8C-6ED5-85B7-C346-046509F7DC65}"/>
          </ac:picMkLst>
        </pc:picChg>
      </pc:sldChg>
      <pc:sldChg chg="addSp delSp">
        <pc:chgData name="Meg Teuber" userId="S::mteuber@frostscience.org::4695b3fa-5dc2-4036-9c64-284da0bba438" providerId="AD" clId="Web-{BDB484B2-79C5-7394-CABD-12CE5EFE77EA}" dt="2024-06-14T18:48:28.933" v="49"/>
        <pc:sldMkLst>
          <pc:docMk/>
          <pc:sldMk cId="4047164521" sldId="296"/>
        </pc:sldMkLst>
        <pc:picChg chg="del">
          <ac:chgData name="Meg Teuber" userId="S::mteuber@frostscience.org::4695b3fa-5dc2-4036-9c64-284da0bba438" providerId="AD" clId="Web-{BDB484B2-79C5-7394-CABD-12CE5EFE77EA}" dt="2024-06-14T18:45:10.317" v="16"/>
          <ac:picMkLst>
            <pc:docMk/>
            <pc:sldMk cId="4047164521" sldId="296"/>
            <ac:picMk id="4" creationId="{8FA5B7A6-11FA-04A0-1BF4-727B99732BE5}"/>
          </ac:picMkLst>
        </pc:picChg>
        <pc:picChg chg="add">
          <ac:chgData name="Meg Teuber" userId="S::mteuber@frostscience.org::4695b3fa-5dc2-4036-9c64-284da0bba438" providerId="AD" clId="Web-{BDB484B2-79C5-7394-CABD-12CE5EFE77EA}" dt="2024-06-14T18:48:28.933" v="49"/>
          <ac:picMkLst>
            <pc:docMk/>
            <pc:sldMk cId="4047164521" sldId="296"/>
            <ac:picMk id="5" creationId="{A8B6B27C-E4A4-6416-0B9A-3F14FC4F76A8}"/>
          </ac:picMkLst>
        </pc:picChg>
      </pc:sldChg>
      <pc:sldChg chg="addSp delSp">
        <pc:chgData name="Meg Teuber" userId="S::mteuber@frostscience.org::4695b3fa-5dc2-4036-9c64-284da0bba438" providerId="AD" clId="Web-{BDB484B2-79C5-7394-CABD-12CE5EFE77EA}" dt="2024-06-14T18:48:29.495" v="50"/>
        <pc:sldMkLst>
          <pc:docMk/>
          <pc:sldMk cId="3871796877" sldId="297"/>
        </pc:sldMkLst>
        <pc:picChg chg="del">
          <ac:chgData name="Meg Teuber" userId="S::mteuber@frostscience.org::4695b3fa-5dc2-4036-9c64-284da0bba438" providerId="AD" clId="Web-{BDB484B2-79C5-7394-CABD-12CE5EFE77EA}" dt="2024-06-14T18:45:13.661" v="17"/>
          <ac:picMkLst>
            <pc:docMk/>
            <pc:sldMk cId="3871796877" sldId="297"/>
            <ac:picMk id="5" creationId="{55F63336-EB81-B32B-C088-DA8F54ABC5D7}"/>
          </ac:picMkLst>
        </pc:picChg>
        <pc:picChg chg="add">
          <ac:chgData name="Meg Teuber" userId="S::mteuber@frostscience.org::4695b3fa-5dc2-4036-9c64-284da0bba438" providerId="AD" clId="Web-{BDB484B2-79C5-7394-CABD-12CE5EFE77EA}" dt="2024-06-14T18:48:29.495" v="50"/>
          <ac:picMkLst>
            <pc:docMk/>
            <pc:sldMk cId="3871796877" sldId="297"/>
            <ac:picMk id="6" creationId="{A68DDE8F-6E9E-6D95-317E-E8922D82CB55}"/>
          </ac:picMkLst>
        </pc:picChg>
      </pc:sldChg>
      <pc:sldChg chg="addSp delSp">
        <pc:chgData name="Meg Teuber" userId="S::mteuber@frostscience.org::4695b3fa-5dc2-4036-9c64-284da0bba438" providerId="AD" clId="Web-{BDB484B2-79C5-7394-CABD-12CE5EFE77EA}" dt="2024-06-14T18:48:31.198" v="51"/>
        <pc:sldMkLst>
          <pc:docMk/>
          <pc:sldMk cId="2911495602" sldId="298"/>
        </pc:sldMkLst>
        <pc:picChg chg="del">
          <ac:chgData name="Meg Teuber" userId="S::mteuber@frostscience.org::4695b3fa-5dc2-4036-9c64-284da0bba438" providerId="AD" clId="Web-{BDB484B2-79C5-7394-CABD-12CE5EFE77EA}" dt="2024-06-14T18:45:15.848" v="18"/>
          <ac:picMkLst>
            <pc:docMk/>
            <pc:sldMk cId="2911495602" sldId="298"/>
            <ac:picMk id="4" creationId="{3D95F422-E1B5-D026-3B00-0E48F05754F1}"/>
          </ac:picMkLst>
        </pc:picChg>
        <pc:picChg chg="add">
          <ac:chgData name="Meg Teuber" userId="S::mteuber@frostscience.org::4695b3fa-5dc2-4036-9c64-284da0bba438" providerId="AD" clId="Web-{BDB484B2-79C5-7394-CABD-12CE5EFE77EA}" dt="2024-06-14T18:48:31.198" v="51"/>
          <ac:picMkLst>
            <pc:docMk/>
            <pc:sldMk cId="2911495602" sldId="298"/>
            <ac:picMk id="5" creationId="{5C3925E8-56C3-62BF-D46B-4EB8276A08CD}"/>
          </ac:picMkLst>
        </pc:picChg>
      </pc:sldChg>
      <pc:sldChg chg="addSp delSp">
        <pc:chgData name="Meg Teuber" userId="S::mteuber@frostscience.org::4695b3fa-5dc2-4036-9c64-284da0bba438" providerId="AD" clId="Web-{BDB484B2-79C5-7394-CABD-12CE5EFE77EA}" dt="2024-06-14T18:48:31.776" v="52"/>
        <pc:sldMkLst>
          <pc:docMk/>
          <pc:sldMk cId="3187899457" sldId="299"/>
        </pc:sldMkLst>
        <pc:picChg chg="del">
          <ac:chgData name="Meg Teuber" userId="S::mteuber@frostscience.org::4695b3fa-5dc2-4036-9c64-284da0bba438" providerId="AD" clId="Web-{BDB484B2-79C5-7394-CABD-12CE5EFE77EA}" dt="2024-06-14T18:45:17.786" v="19"/>
          <ac:picMkLst>
            <pc:docMk/>
            <pc:sldMk cId="3187899457" sldId="299"/>
            <ac:picMk id="5" creationId="{55F63336-EB81-B32B-C088-DA8F54ABC5D7}"/>
          </ac:picMkLst>
        </pc:picChg>
        <pc:picChg chg="add">
          <ac:chgData name="Meg Teuber" userId="S::mteuber@frostscience.org::4695b3fa-5dc2-4036-9c64-284da0bba438" providerId="AD" clId="Web-{BDB484B2-79C5-7394-CABD-12CE5EFE77EA}" dt="2024-06-14T18:48:31.776" v="52"/>
          <ac:picMkLst>
            <pc:docMk/>
            <pc:sldMk cId="3187899457" sldId="299"/>
            <ac:picMk id="6" creationId="{75ED1984-A68A-0418-DBD8-ADF19CA16C8E}"/>
          </ac:picMkLst>
        </pc:picChg>
      </pc:sldChg>
      <pc:sldChg chg="addSp delSp">
        <pc:chgData name="Meg Teuber" userId="S::mteuber@frostscience.org::4695b3fa-5dc2-4036-9c64-284da0bba438" providerId="AD" clId="Web-{BDB484B2-79C5-7394-CABD-12CE5EFE77EA}" dt="2024-06-14T18:48:35.714" v="54"/>
        <pc:sldMkLst>
          <pc:docMk/>
          <pc:sldMk cId="1195481111" sldId="300"/>
        </pc:sldMkLst>
        <pc:picChg chg="del">
          <ac:chgData name="Meg Teuber" userId="S::mteuber@frostscience.org::4695b3fa-5dc2-4036-9c64-284da0bba438" providerId="AD" clId="Web-{BDB484B2-79C5-7394-CABD-12CE5EFE77EA}" dt="2024-06-14T18:45:23.458" v="21"/>
          <ac:picMkLst>
            <pc:docMk/>
            <pc:sldMk cId="1195481111" sldId="300"/>
            <ac:picMk id="5" creationId="{55F63336-EB81-B32B-C088-DA8F54ABC5D7}"/>
          </ac:picMkLst>
        </pc:picChg>
        <pc:picChg chg="add">
          <ac:chgData name="Meg Teuber" userId="S::mteuber@frostscience.org::4695b3fa-5dc2-4036-9c64-284da0bba438" providerId="AD" clId="Web-{BDB484B2-79C5-7394-CABD-12CE5EFE77EA}" dt="2024-06-14T18:48:35.714" v="54"/>
          <ac:picMkLst>
            <pc:docMk/>
            <pc:sldMk cId="1195481111" sldId="300"/>
            <ac:picMk id="6" creationId="{A94E697C-B9AC-36B4-CB38-43A69F22DF3F}"/>
          </ac:picMkLst>
        </pc:picChg>
      </pc:sldChg>
      <pc:sldChg chg="addSp delSp">
        <pc:chgData name="Meg Teuber" userId="S::mteuber@frostscience.org::4695b3fa-5dc2-4036-9c64-284da0bba438" providerId="AD" clId="Web-{BDB484B2-79C5-7394-CABD-12CE5EFE77EA}" dt="2024-06-14T18:48:34.277" v="53"/>
        <pc:sldMkLst>
          <pc:docMk/>
          <pc:sldMk cId="1982298033" sldId="301"/>
        </pc:sldMkLst>
        <pc:picChg chg="add">
          <ac:chgData name="Meg Teuber" userId="S::mteuber@frostscience.org::4695b3fa-5dc2-4036-9c64-284da0bba438" providerId="AD" clId="Web-{BDB484B2-79C5-7394-CABD-12CE5EFE77EA}" dt="2024-06-14T18:48:34.277" v="53"/>
          <ac:picMkLst>
            <pc:docMk/>
            <pc:sldMk cId="1982298033" sldId="301"/>
            <ac:picMk id="6" creationId="{75C336E2-ED61-3DFE-AAB4-9569CF8279E6}"/>
          </ac:picMkLst>
        </pc:picChg>
        <pc:picChg chg="del">
          <ac:chgData name="Meg Teuber" userId="S::mteuber@frostscience.org::4695b3fa-5dc2-4036-9c64-284da0bba438" providerId="AD" clId="Web-{BDB484B2-79C5-7394-CABD-12CE5EFE77EA}" dt="2024-06-14T18:45:21.458" v="20"/>
          <ac:picMkLst>
            <pc:docMk/>
            <pc:sldMk cId="1982298033" sldId="301"/>
            <ac:picMk id="7" creationId="{6010AB7D-6975-45C9-BD51-E90879A19F33}"/>
          </ac:picMkLst>
        </pc:picChg>
      </pc:sldChg>
      <pc:sldChg chg="addSp delSp">
        <pc:chgData name="Meg Teuber" userId="S::mteuber@frostscience.org::4695b3fa-5dc2-4036-9c64-284da0bba438" providerId="AD" clId="Web-{BDB484B2-79C5-7394-CABD-12CE5EFE77EA}" dt="2024-06-14T18:48:37.933" v="55"/>
        <pc:sldMkLst>
          <pc:docMk/>
          <pc:sldMk cId="509618284" sldId="302"/>
        </pc:sldMkLst>
        <pc:picChg chg="del">
          <ac:chgData name="Meg Teuber" userId="S::mteuber@frostscience.org::4695b3fa-5dc2-4036-9c64-284da0bba438" providerId="AD" clId="Web-{BDB484B2-79C5-7394-CABD-12CE5EFE77EA}" dt="2024-06-14T18:45:25.208" v="22"/>
          <ac:picMkLst>
            <pc:docMk/>
            <pc:sldMk cId="509618284" sldId="302"/>
            <ac:picMk id="4" creationId="{3D95F422-E1B5-D026-3B00-0E48F05754F1}"/>
          </ac:picMkLst>
        </pc:picChg>
        <pc:picChg chg="add">
          <ac:chgData name="Meg Teuber" userId="S::mteuber@frostscience.org::4695b3fa-5dc2-4036-9c64-284da0bba438" providerId="AD" clId="Web-{BDB484B2-79C5-7394-CABD-12CE5EFE77EA}" dt="2024-06-14T18:48:37.933" v="55"/>
          <ac:picMkLst>
            <pc:docMk/>
            <pc:sldMk cId="509618284" sldId="302"/>
            <ac:picMk id="5" creationId="{B61A02F3-B7B3-DCD4-AD61-53D5A93F9E66}"/>
          </ac:picMkLst>
        </pc:picChg>
      </pc:sldChg>
      <pc:sldChg chg="addSp delSp">
        <pc:chgData name="Meg Teuber" userId="S::mteuber@frostscience.org::4695b3fa-5dc2-4036-9c64-284da0bba438" providerId="AD" clId="Web-{BDB484B2-79C5-7394-CABD-12CE5EFE77EA}" dt="2024-06-14T18:48:39.839" v="56"/>
        <pc:sldMkLst>
          <pc:docMk/>
          <pc:sldMk cId="237018014" sldId="303"/>
        </pc:sldMkLst>
        <pc:picChg chg="del">
          <ac:chgData name="Meg Teuber" userId="S::mteuber@frostscience.org::4695b3fa-5dc2-4036-9c64-284da0bba438" providerId="AD" clId="Web-{BDB484B2-79C5-7394-CABD-12CE5EFE77EA}" dt="2024-06-14T18:45:27.036" v="23"/>
          <ac:picMkLst>
            <pc:docMk/>
            <pc:sldMk cId="237018014" sldId="303"/>
            <ac:picMk id="5" creationId="{55F63336-EB81-B32B-C088-DA8F54ABC5D7}"/>
          </ac:picMkLst>
        </pc:picChg>
        <pc:picChg chg="add">
          <ac:chgData name="Meg Teuber" userId="S::mteuber@frostscience.org::4695b3fa-5dc2-4036-9c64-284da0bba438" providerId="AD" clId="Web-{BDB484B2-79C5-7394-CABD-12CE5EFE77EA}" dt="2024-06-14T18:48:39.839" v="56"/>
          <ac:picMkLst>
            <pc:docMk/>
            <pc:sldMk cId="237018014" sldId="303"/>
            <ac:picMk id="6" creationId="{2986D0B4-CA0B-8CD0-9FDE-4723898222E5}"/>
          </ac:picMkLst>
        </pc:picChg>
      </pc:sldChg>
      <pc:sldChg chg="addSp delSp">
        <pc:chgData name="Meg Teuber" userId="S::mteuber@frostscience.org::4695b3fa-5dc2-4036-9c64-284da0bba438" providerId="AD" clId="Web-{BDB484B2-79C5-7394-CABD-12CE5EFE77EA}" dt="2024-06-14T18:48:40.730" v="57"/>
        <pc:sldMkLst>
          <pc:docMk/>
          <pc:sldMk cId="2083981799" sldId="304"/>
        </pc:sldMkLst>
        <pc:picChg chg="del">
          <ac:chgData name="Meg Teuber" userId="S::mteuber@frostscience.org::4695b3fa-5dc2-4036-9c64-284da0bba438" providerId="AD" clId="Web-{BDB484B2-79C5-7394-CABD-12CE5EFE77EA}" dt="2024-06-14T18:45:29.177" v="24"/>
          <ac:picMkLst>
            <pc:docMk/>
            <pc:sldMk cId="2083981799" sldId="304"/>
            <ac:picMk id="4" creationId="{3D95F422-E1B5-D026-3B00-0E48F05754F1}"/>
          </ac:picMkLst>
        </pc:picChg>
        <pc:picChg chg="add">
          <ac:chgData name="Meg Teuber" userId="S::mteuber@frostscience.org::4695b3fa-5dc2-4036-9c64-284da0bba438" providerId="AD" clId="Web-{BDB484B2-79C5-7394-CABD-12CE5EFE77EA}" dt="2024-06-14T18:48:40.730" v="57"/>
          <ac:picMkLst>
            <pc:docMk/>
            <pc:sldMk cId="2083981799" sldId="304"/>
            <ac:picMk id="5" creationId="{ED4DE564-9F52-F3F0-5971-7C760521A12B}"/>
          </ac:picMkLst>
        </pc:picChg>
      </pc:sldChg>
      <pc:sldChg chg="addSp delSp">
        <pc:chgData name="Meg Teuber" userId="S::mteuber@frostscience.org::4695b3fa-5dc2-4036-9c64-284da0bba438" providerId="AD" clId="Web-{BDB484B2-79C5-7394-CABD-12CE5EFE77EA}" dt="2024-06-14T18:48:42.371" v="58"/>
        <pc:sldMkLst>
          <pc:docMk/>
          <pc:sldMk cId="344892936" sldId="305"/>
        </pc:sldMkLst>
        <pc:picChg chg="del">
          <ac:chgData name="Meg Teuber" userId="S::mteuber@frostscience.org::4695b3fa-5dc2-4036-9c64-284da0bba438" providerId="AD" clId="Web-{BDB484B2-79C5-7394-CABD-12CE5EFE77EA}" dt="2024-06-14T18:45:33.974" v="25"/>
          <ac:picMkLst>
            <pc:docMk/>
            <pc:sldMk cId="344892936" sldId="305"/>
            <ac:picMk id="4" creationId="{8FA5B7A6-11FA-04A0-1BF4-727B99732BE5}"/>
          </ac:picMkLst>
        </pc:picChg>
        <pc:picChg chg="add">
          <ac:chgData name="Meg Teuber" userId="S::mteuber@frostscience.org::4695b3fa-5dc2-4036-9c64-284da0bba438" providerId="AD" clId="Web-{BDB484B2-79C5-7394-CABD-12CE5EFE77EA}" dt="2024-06-14T18:48:42.371" v="58"/>
          <ac:picMkLst>
            <pc:docMk/>
            <pc:sldMk cId="344892936" sldId="305"/>
            <ac:picMk id="5" creationId="{EAB1A831-D401-8EFE-7EAF-9FE50970FAE8}"/>
          </ac:picMkLst>
        </pc:picChg>
      </pc:sldChg>
      <pc:sldChg chg="addSp delSp">
        <pc:chgData name="Meg Teuber" userId="S::mteuber@frostscience.org::4695b3fa-5dc2-4036-9c64-284da0bba438" providerId="AD" clId="Web-{BDB484B2-79C5-7394-CABD-12CE5EFE77EA}" dt="2024-06-14T18:48:45.043" v="59"/>
        <pc:sldMkLst>
          <pc:docMk/>
          <pc:sldMk cId="1943406879" sldId="306"/>
        </pc:sldMkLst>
        <pc:picChg chg="del">
          <ac:chgData name="Meg Teuber" userId="S::mteuber@frostscience.org::4695b3fa-5dc2-4036-9c64-284da0bba438" providerId="AD" clId="Web-{BDB484B2-79C5-7394-CABD-12CE5EFE77EA}" dt="2024-06-14T18:45:35.818" v="26"/>
          <ac:picMkLst>
            <pc:docMk/>
            <pc:sldMk cId="1943406879" sldId="306"/>
            <ac:picMk id="5" creationId="{55F63336-EB81-B32B-C088-DA8F54ABC5D7}"/>
          </ac:picMkLst>
        </pc:picChg>
        <pc:picChg chg="add">
          <ac:chgData name="Meg Teuber" userId="S::mteuber@frostscience.org::4695b3fa-5dc2-4036-9c64-284da0bba438" providerId="AD" clId="Web-{BDB484B2-79C5-7394-CABD-12CE5EFE77EA}" dt="2024-06-14T18:48:45.043" v="59"/>
          <ac:picMkLst>
            <pc:docMk/>
            <pc:sldMk cId="1943406879" sldId="306"/>
            <ac:picMk id="6" creationId="{1D5F681E-90DB-B712-D3FD-418F2DD7583E}"/>
          </ac:picMkLst>
        </pc:picChg>
      </pc:sldChg>
      <pc:sldChg chg="addSp delSp">
        <pc:chgData name="Meg Teuber" userId="S::mteuber@frostscience.org::4695b3fa-5dc2-4036-9c64-284da0bba438" providerId="AD" clId="Web-{BDB484B2-79C5-7394-CABD-12CE5EFE77EA}" dt="2024-06-14T18:48:46.449" v="60"/>
        <pc:sldMkLst>
          <pc:docMk/>
          <pc:sldMk cId="2554706791" sldId="307"/>
        </pc:sldMkLst>
        <pc:picChg chg="del">
          <ac:chgData name="Meg Teuber" userId="S::mteuber@frostscience.org::4695b3fa-5dc2-4036-9c64-284da0bba438" providerId="AD" clId="Web-{BDB484B2-79C5-7394-CABD-12CE5EFE77EA}" dt="2024-06-14T18:45:38.099" v="27"/>
          <ac:picMkLst>
            <pc:docMk/>
            <pc:sldMk cId="2554706791" sldId="307"/>
            <ac:picMk id="4" creationId="{3D95F422-E1B5-D026-3B00-0E48F05754F1}"/>
          </ac:picMkLst>
        </pc:picChg>
        <pc:picChg chg="add">
          <ac:chgData name="Meg Teuber" userId="S::mteuber@frostscience.org::4695b3fa-5dc2-4036-9c64-284da0bba438" providerId="AD" clId="Web-{BDB484B2-79C5-7394-CABD-12CE5EFE77EA}" dt="2024-06-14T18:48:46.449" v="60"/>
          <ac:picMkLst>
            <pc:docMk/>
            <pc:sldMk cId="2554706791" sldId="307"/>
            <ac:picMk id="6" creationId="{385272A4-FF08-135E-34B7-D23639D77C5A}"/>
          </ac:picMkLst>
        </pc:picChg>
      </pc:sldChg>
      <pc:sldChg chg="addSp delSp">
        <pc:chgData name="Meg Teuber" userId="S::mteuber@frostscience.org::4695b3fa-5dc2-4036-9c64-284da0bba438" providerId="AD" clId="Web-{BDB484B2-79C5-7394-CABD-12CE5EFE77EA}" dt="2024-06-14T18:48:47.777" v="61"/>
        <pc:sldMkLst>
          <pc:docMk/>
          <pc:sldMk cId="1821365462" sldId="308"/>
        </pc:sldMkLst>
        <pc:picChg chg="del">
          <ac:chgData name="Meg Teuber" userId="S::mteuber@frostscience.org::4695b3fa-5dc2-4036-9c64-284da0bba438" providerId="AD" clId="Web-{BDB484B2-79C5-7394-CABD-12CE5EFE77EA}" dt="2024-06-14T18:45:40.552" v="28"/>
          <ac:picMkLst>
            <pc:docMk/>
            <pc:sldMk cId="1821365462" sldId="308"/>
            <ac:picMk id="5" creationId="{55F63336-EB81-B32B-C088-DA8F54ABC5D7}"/>
          </ac:picMkLst>
        </pc:picChg>
        <pc:picChg chg="add">
          <ac:chgData name="Meg Teuber" userId="S::mteuber@frostscience.org::4695b3fa-5dc2-4036-9c64-284da0bba438" providerId="AD" clId="Web-{BDB484B2-79C5-7394-CABD-12CE5EFE77EA}" dt="2024-06-14T18:48:47.777" v="61"/>
          <ac:picMkLst>
            <pc:docMk/>
            <pc:sldMk cId="1821365462" sldId="308"/>
            <ac:picMk id="6" creationId="{4B44C9A2-0405-B1FF-6644-7A758FC17DCA}"/>
          </ac:picMkLst>
        </pc:picChg>
      </pc:sldChg>
      <pc:sldChg chg="addSp delSp">
        <pc:chgData name="Meg Teuber" userId="S::mteuber@frostscience.org::4695b3fa-5dc2-4036-9c64-284da0bba438" providerId="AD" clId="Web-{BDB484B2-79C5-7394-CABD-12CE5EFE77EA}" dt="2024-06-14T18:48:52.668" v="63"/>
        <pc:sldMkLst>
          <pc:docMk/>
          <pc:sldMk cId="2413082099" sldId="309"/>
        </pc:sldMkLst>
        <pc:picChg chg="del">
          <ac:chgData name="Meg Teuber" userId="S::mteuber@frostscience.org::4695b3fa-5dc2-4036-9c64-284da0bba438" providerId="AD" clId="Web-{BDB484B2-79C5-7394-CABD-12CE5EFE77EA}" dt="2024-06-14T18:48:52.668" v="63"/>
          <ac:picMkLst>
            <pc:docMk/>
            <pc:sldMk cId="2413082099" sldId="309"/>
            <ac:picMk id="4" creationId="{3D95F422-E1B5-D026-3B00-0E48F05754F1}"/>
          </ac:picMkLst>
        </pc:picChg>
        <pc:picChg chg="add">
          <ac:chgData name="Meg Teuber" userId="S::mteuber@frostscience.org::4695b3fa-5dc2-4036-9c64-284da0bba438" providerId="AD" clId="Web-{BDB484B2-79C5-7394-CABD-12CE5EFE77EA}" dt="2024-06-14T18:48:49.152" v="62"/>
          <ac:picMkLst>
            <pc:docMk/>
            <pc:sldMk cId="2413082099" sldId="309"/>
            <ac:picMk id="5" creationId="{4407AE28-940C-BB2B-BEF5-9A523B301471}"/>
          </ac:picMkLst>
        </pc:picChg>
      </pc:sldChg>
      <pc:sldChg chg="addSp delSp">
        <pc:chgData name="Meg Teuber" userId="S::mteuber@frostscience.org::4695b3fa-5dc2-4036-9c64-284da0bba438" providerId="AD" clId="Web-{BDB484B2-79C5-7394-CABD-12CE5EFE77EA}" dt="2024-06-14T18:48:55.949" v="64"/>
        <pc:sldMkLst>
          <pc:docMk/>
          <pc:sldMk cId="299853657" sldId="310"/>
        </pc:sldMkLst>
        <pc:picChg chg="del">
          <ac:chgData name="Meg Teuber" userId="S::mteuber@frostscience.org::4695b3fa-5dc2-4036-9c64-284da0bba438" providerId="AD" clId="Web-{BDB484B2-79C5-7394-CABD-12CE5EFE77EA}" dt="2024-06-14T18:45:42.208" v="29"/>
          <ac:picMkLst>
            <pc:docMk/>
            <pc:sldMk cId="299853657" sldId="310"/>
            <ac:picMk id="4" creationId="{3D95F422-E1B5-D026-3B00-0E48F05754F1}"/>
          </ac:picMkLst>
        </pc:picChg>
        <pc:picChg chg="add">
          <ac:chgData name="Meg Teuber" userId="S::mteuber@frostscience.org::4695b3fa-5dc2-4036-9c64-284da0bba438" providerId="AD" clId="Web-{BDB484B2-79C5-7394-CABD-12CE5EFE77EA}" dt="2024-06-14T18:48:55.949" v="64"/>
          <ac:picMkLst>
            <pc:docMk/>
            <pc:sldMk cId="299853657" sldId="310"/>
            <ac:picMk id="6" creationId="{4AADC320-5B39-E694-384A-C196CC760D46}"/>
          </ac:picMkLst>
        </pc:picChg>
      </pc:sldChg>
      <pc:sldChg chg="addSp delSp">
        <pc:chgData name="Meg Teuber" userId="S::mteuber@frostscience.org::4695b3fa-5dc2-4036-9c64-284da0bba438" providerId="AD" clId="Web-{BDB484B2-79C5-7394-CABD-12CE5EFE77EA}" dt="2024-06-14T18:48:57.449" v="65"/>
        <pc:sldMkLst>
          <pc:docMk/>
          <pc:sldMk cId="573953410" sldId="311"/>
        </pc:sldMkLst>
        <pc:picChg chg="del">
          <ac:chgData name="Meg Teuber" userId="S::mteuber@frostscience.org::4695b3fa-5dc2-4036-9c64-284da0bba438" providerId="AD" clId="Web-{BDB484B2-79C5-7394-CABD-12CE5EFE77EA}" dt="2024-06-14T18:45:43.724" v="30"/>
          <ac:picMkLst>
            <pc:docMk/>
            <pc:sldMk cId="573953410" sldId="311"/>
            <ac:picMk id="5" creationId="{55F63336-EB81-B32B-C088-DA8F54ABC5D7}"/>
          </ac:picMkLst>
        </pc:picChg>
        <pc:picChg chg="add">
          <ac:chgData name="Meg Teuber" userId="S::mteuber@frostscience.org::4695b3fa-5dc2-4036-9c64-284da0bba438" providerId="AD" clId="Web-{BDB484B2-79C5-7394-CABD-12CE5EFE77EA}" dt="2024-06-14T18:48:57.449" v="65"/>
          <ac:picMkLst>
            <pc:docMk/>
            <pc:sldMk cId="573953410" sldId="311"/>
            <ac:picMk id="6" creationId="{88A0BA3C-38C0-536A-105D-520A6359FC19}"/>
          </ac:picMkLst>
        </pc:picChg>
      </pc:sldChg>
      <pc:sldChg chg="addSp delSp">
        <pc:chgData name="Meg Teuber" userId="S::mteuber@frostscience.org::4695b3fa-5dc2-4036-9c64-284da0bba438" providerId="AD" clId="Web-{BDB484B2-79C5-7394-CABD-12CE5EFE77EA}" dt="2024-06-14T18:48:58.324" v="66"/>
        <pc:sldMkLst>
          <pc:docMk/>
          <pc:sldMk cId="1919212162" sldId="312"/>
        </pc:sldMkLst>
        <pc:picChg chg="del">
          <ac:chgData name="Meg Teuber" userId="S::mteuber@frostscience.org::4695b3fa-5dc2-4036-9c64-284da0bba438" providerId="AD" clId="Web-{BDB484B2-79C5-7394-CABD-12CE5EFE77EA}" dt="2024-06-14T18:45:47.709" v="31"/>
          <ac:picMkLst>
            <pc:docMk/>
            <pc:sldMk cId="1919212162" sldId="312"/>
            <ac:picMk id="4" creationId="{3D95F422-E1B5-D026-3B00-0E48F05754F1}"/>
          </ac:picMkLst>
        </pc:picChg>
        <pc:picChg chg="add">
          <ac:chgData name="Meg Teuber" userId="S::mteuber@frostscience.org::4695b3fa-5dc2-4036-9c64-284da0bba438" providerId="AD" clId="Web-{BDB484B2-79C5-7394-CABD-12CE5EFE77EA}" dt="2024-06-14T18:48:58.324" v="66"/>
          <ac:picMkLst>
            <pc:docMk/>
            <pc:sldMk cId="1919212162" sldId="312"/>
            <ac:picMk id="5" creationId="{A57CB2D5-6DC8-CBA9-38AD-7F7B7D532E9F}"/>
          </ac:picMkLst>
        </pc:picChg>
      </pc:sldChg>
      <pc:sldChg chg="addSp delSp">
        <pc:chgData name="Meg Teuber" userId="S::mteuber@frostscience.org::4695b3fa-5dc2-4036-9c64-284da0bba438" providerId="AD" clId="Web-{BDB484B2-79C5-7394-CABD-12CE5EFE77EA}" dt="2024-06-14T18:48:59.496" v="67"/>
        <pc:sldMkLst>
          <pc:docMk/>
          <pc:sldMk cId="1273620903" sldId="313"/>
        </pc:sldMkLst>
        <pc:picChg chg="del">
          <ac:chgData name="Meg Teuber" userId="S::mteuber@frostscience.org::4695b3fa-5dc2-4036-9c64-284da0bba438" providerId="AD" clId="Web-{BDB484B2-79C5-7394-CABD-12CE5EFE77EA}" dt="2024-06-14T18:45:49.459" v="32"/>
          <ac:picMkLst>
            <pc:docMk/>
            <pc:sldMk cId="1273620903" sldId="313"/>
            <ac:picMk id="4" creationId="{3D95F422-E1B5-D026-3B00-0E48F05754F1}"/>
          </ac:picMkLst>
        </pc:picChg>
        <pc:picChg chg="add">
          <ac:chgData name="Meg Teuber" userId="S::mteuber@frostscience.org::4695b3fa-5dc2-4036-9c64-284da0bba438" providerId="AD" clId="Web-{BDB484B2-79C5-7394-CABD-12CE5EFE77EA}" dt="2024-06-14T18:48:59.496" v="67"/>
          <ac:picMkLst>
            <pc:docMk/>
            <pc:sldMk cId="1273620903" sldId="313"/>
            <ac:picMk id="5" creationId="{093AC535-3AD9-6D2E-497A-E888882C29BD}"/>
          </ac:picMkLst>
        </pc:picChg>
      </pc:sldChg>
      <pc:sldChg chg="addSp delSp">
        <pc:chgData name="Meg Teuber" userId="S::mteuber@frostscience.org::4695b3fa-5dc2-4036-9c64-284da0bba438" providerId="AD" clId="Web-{BDB484B2-79C5-7394-CABD-12CE5EFE77EA}" dt="2024-06-14T18:49:02.262" v="68"/>
        <pc:sldMkLst>
          <pc:docMk/>
          <pc:sldMk cId="1174036031" sldId="314"/>
        </pc:sldMkLst>
        <pc:picChg chg="del">
          <ac:chgData name="Meg Teuber" userId="S::mteuber@frostscience.org::4695b3fa-5dc2-4036-9c64-284da0bba438" providerId="AD" clId="Web-{BDB484B2-79C5-7394-CABD-12CE5EFE77EA}" dt="2024-06-14T18:45:51.084" v="33"/>
          <ac:picMkLst>
            <pc:docMk/>
            <pc:sldMk cId="1174036031" sldId="314"/>
            <ac:picMk id="4" creationId="{3D95F422-E1B5-D026-3B00-0E48F05754F1}"/>
          </ac:picMkLst>
        </pc:picChg>
        <pc:picChg chg="add">
          <ac:chgData name="Meg Teuber" userId="S::mteuber@frostscience.org::4695b3fa-5dc2-4036-9c64-284da0bba438" providerId="AD" clId="Web-{BDB484B2-79C5-7394-CABD-12CE5EFE77EA}" dt="2024-06-14T18:49:02.262" v="68"/>
          <ac:picMkLst>
            <pc:docMk/>
            <pc:sldMk cId="1174036031" sldId="314"/>
            <ac:picMk id="5" creationId="{976B6A88-58E8-4148-AB08-9EE61A619FC1}"/>
          </ac:picMkLst>
        </pc:picChg>
      </pc:sldChg>
      <pc:sldChg chg="addSp delSp">
        <pc:chgData name="Meg Teuber" userId="S::mteuber@frostscience.org::4695b3fa-5dc2-4036-9c64-284da0bba438" providerId="AD" clId="Web-{BDB484B2-79C5-7394-CABD-12CE5EFE77EA}" dt="2024-06-14T18:49:03.449" v="69"/>
        <pc:sldMkLst>
          <pc:docMk/>
          <pc:sldMk cId="94036132" sldId="315"/>
        </pc:sldMkLst>
        <pc:picChg chg="del">
          <ac:chgData name="Meg Teuber" userId="S::mteuber@frostscience.org::4695b3fa-5dc2-4036-9c64-284da0bba438" providerId="AD" clId="Web-{BDB484B2-79C5-7394-CABD-12CE5EFE77EA}" dt="2024-06-14T18:45:52.724" v="34"/>
          <ac:picMkLst>
            <pc:docMk/>
            <pc:sldMk cId="94036132" sldId="315"/>
            <ac:picMk id="4" creationId="{3D95F422-E1B5-D026-3B00-0E48F05754F1}"/>
          </ac:picMkLst>
        </pc:picChg>
        <pc:picChg chg="add">
          <ac:chgData name="Meg Teuber" userId="S::mteuber@frostscience.org::4695b3fa-5dc2-4036-9c64-284da0bba438" providerId="AD" clId="Web-{BDB484B2-79C5-7394-CABD-12CE5EFE77EA}" dt="2024-06-14T18:49:03.449" v="69"/>
          <ac:picMkLst>
            <pc:docMk/>
            <pc:sldMk cId="94036132" sldId="315"/>
            <ac:picMk id="7" creationId="{A7D184C8-44E0-DCAE-1920-5941E492AD64}"/>
          </ac:picMkLst>
        </pc:picChg>
      </pc:sldChg>
      <pc:sldChg chg="addSp delSp">
        <pc:chgData name="Meg Teuber" userId="S::mteuber@frostscience.org::4695b3fa-5dc2-4036-9c64-284da0bba438" providerId="AD" clId="Web-{BDB484B2-79C5-7394-CABD-12CE5EFE77EA}" dt="2024-06-14T18:49:05.715" v="70"/>
        <pc:sldMkLst>
          <pc:docMk/>
          <pc:sldMk cId="169476548" sldId="316"/>
        </pc:sldMkLst>
        <pc:picChg chg="del">
          <ac:chgData name="Meg Teuber" userId="S::mteuber@frostscience.org::4695b3fa-5dc2-4036-9c64-284da0bba438" providerId="AD" clId="Web-{BDB484B2-79C5-7394-CABD-12CE5EFE77EA}" dt="2024-06-14T18:45:54.537" v="35"/>
          <ac:picMkLst>
            <pc:docMk/>
            <pc:sldMk cId="169476548" sldId="316"/>
            <ac:picMk id="5" creationId="{55F63336-EB81-B32B-C088-DA8F54ABC5D7}"/>
          </ac:picMkLst>
        </pc:picChg>
        <pc:picChg chg="add">
          <ac:chgData name="Meg Teuber" userId="S::mteuber@frostscience.org::4695b3fa-5dc2-4036-9c64-284da0bba438" providerId="AD" clId="Web-{BDB484B2-79C5-7394-CABD-12CE5EFE77EA}" dt="2024-06-14T18:49:05.715" v="70"/>
          <ac:picMkLst>
            <pc:docMk/>
            <pc:sldMk cId="169476548" sldId="316"/>
            <ac:picMk id="6" creationId="{03D96577-77D4-3611-0620-EF897374CD15}"/>
          </ac:picMkLst>
        </pc:picChg>
      </pc:sldChg>
      <pc:sldChg chg="addSp delSp">
        <pc:chgData name="Meg Teuber" userId="S::mteuber@frostscience.org::4695b3fa-5dc2-4036-9c64-284da0bba438" providerId="AD" clId="Web-{BDB484B2-79C5-7394-CABD-12CE5EFE77EA}" dt="2024-06-14T18:49:06.996" v="71"/>
        <pc:sldMkLst>
          <pc:docMk/>
          <pc:sldMk cId="4019805966" sldId="317"/>
        </pc:sldMkLst>
        <pc:picChg chg="del">
          <ac:chgData name="Meg Teuber" userId="S::mteuber@frostscience.org::4695b3fa-5dc2-4036-9c64-284da0bba438" providerId="AD" clId="Web-{BDB484B2-79C5-7394-CABD-12CE5EFE77EA}" dt="2024-06-14T18:45:57.896" v="36"/>
          <ac:picMkLst>
            <pc:docMk/>
            <pc:sldMk cId="4019805966" sldId="317"/>
            <ac:picMk id="4" creationId="{3D95F422-E1B5-D026-3B00-0E48F05754F1}"/>
          </ac:picMkLst>
        </pc:picChg>
        <pc:picChg chg="add">
          <ac:chgData name="Meg Teuber" userId="S::mteuber@frostscience.org::4695b3fa-5dc2-4036-9c64-284da0bba438" providerId="AD" clId="Web-{BDB484B2-79C5-7394-CABD-12CE5EFE77EA}" dt="2024-06-14T18:49:06.996" v="71"/>
          <ac:picMkLst>
            <pc:docMk/>
            <pc:sldMk cId="4019805966" sldId="317"/>
            <ac:picMk id="5" creationId="{4DBB0A49-450F-D059-A68B-70410CB3A31A}"/>
          </ac:picMkLst>
        </pc:picChg>
      </pc:sldChg>
      <pc:sldChg chg="addSp delSp">
        <pc:chgData name="Meg Teuber" userId="S::mteuber@frostscience.org::4695b3fa-5dc2-4036-9c64-284da0bba438" providerId="AD" clId="Web-{BDB484B2-79C5-7394-CABD-12CE5EFE77EA}" dt="2024-06-14T18:49:08.153" v="72"/>
        <pc:sldMkLst>
          <pc:docMk/>
          <pc:sldMk cId="440931329" sldId="318"/>
        </pc:sldMkLst>
        <pc:picChg chg="del">
          <ac:chgData name="Meg Teuber" userId="S::mteuber@frostscience.org::4695b3fa-5dc2-4036-9c64-284da0bba438" providerId="AD" clId="Web-{BDB484B2-79C5-7394-CABD-12CE5EFE77EA}" dt="2024-06-14T18:46:00.740" v="37"/>
          <ac:picMkLst>
            <pc:docMk/>
            <pc:sldMk cId="440931329" sldId="318"/>
            <ac:picMk id="4" creationId="{8FA5B7A6-11FA-04A0-1BF4-727B99732BE5}"/>
          </ac:picMkLst>
        </pc:picChg>
        <pc:picChg chg="add">
          <ac:chgData name="Meg Teuber" userId="S::mteuber@frostscience.org::4695b3fa-5dc2-4036-9c64-284da0bba438" providerId="AD" clId="Web-{BDB484B2-79C5-7394-CABD-12CE5EFE77EA}" dt="2024-06-14T18:49:08.153" v="72"/>
          <ac:picMkLst>
            <pc:docMk/>
            <pc:sldMk cId="440931329" sldId="318"/>
            <ac:picMk id="5" creationId="{49E5798B-406C-B8F6-D2D6-BADBF729D18E}"/>
          </ac:picMkLst>
        </pc:picChg>
      </pc:sldChg>
      <pc:sldChg chg="addSp delSp">
        <pc:chgData name="Meg Teuber" userId="S::mteuber@frostscience.org::4695b3fa-5dc2-4036-9c64-284da0bba438" providerId="AD" clId="Web-{BDB484B2-79C5-7394-CABD-12CE5EFE77EA}" dt="2024-06-14T18:49:09.543" v="73"/>
        <pc:sldMkLst>
          <pc:docMk/>
          <pc:sldMk cId="354547013" sldId="319"/>
        </pc:sldMkLst>
        <pc:picChg chg="del">
          <ac:chgData name="Meg Teuber" userId="S::mteuber@frostscience.org::4695b3fa-5dc2-4036-9c64-284da0bba438" providerId="AD" clId="Web-{BDB484B2-79C5-7394-CABD-12CE5EFE77EA}" dt="2024-06-14T18:46:02.193" v="38"/>
          <ac:picMkLst>
            <pc:docMk/>
            <pc:sldMk cId="354547013" sldId="319"/>
            <ac:picMk id="5" creationId="{55F63336-EB81-B32B-C088-DA8F54ABC5D7}"/>
          </ac:picMkLst>
        </pc:picChg>
        <pc:picChg chg="add">
          <ac:chgData name="Meg Teuber" userId="S::mteuber@frostscience.org::4695b3fa-5dc2-4036-9c64-284da0bba438" providerId="AD" clId="Web-{BDB484B2-79C5-7394-CABD-12CE5EFE77EA}" dt="2024-06-14T18:49:09.543" v="73"/>
          <ac:picMkLst>
            <pc:docMk/>
            <pc:sldMk cId="354547013" sldId="319"/>
            <ac:picMk id="6" creationId="{0ADFEBC7-17AF-531E-8F84-C2BA55A04064}"/>
          </ac:picMkLst>
        </pc:picChg>
      </pc:sldChg>
      <pc:sldChg chg="addSp delSp">
        <pc:chgData name="Meg Teuber" userId="S::mteuber@frostscience.org::4695b3fa-5dc2-4036-9c64-284da0bba438" providerId="AD" clId="Web-{BDB484B2-79C5-7394-CABD-12CE5EFE77EA}" dt="2024-06-14T18:49:11.528" v="74"/>
        <pc:sldMkLst>
          <pc:docMk/>
          <pc:sldMk cId="748798924" sldId="320"/>
        </pc:sldMkLst>
        <pc:picChg chg="del">
          <ac:chgData name="Meg Teuber" userId="S::mteuber@frostscience.org::4695b3fa-5dc2-4036-9c64-284da0bba438" providerId="AD" clId="Web-{BDB484B2-79C5-7394-CABD-12CE5EFE77EA}" dt="2024-06-14T18:46:03.943" v="39"/>
          <ac:picMkLst>
            <pc:docMk/>
            <pc:sldMk cId="748798924" sldId="320"/>
            <ac:picMk id="4" creationId="{3D95F422-E1B5-D026-3B00-0E48F05754F1}"/>
          </ac:picMkLst>
        </pc:picChg>
        <pc:picChg chg="add">
          <ac:chgData name="Meg Teuber" userId="S::mteuber@frostscience.org::4695b3fa-5dc2-4036-9c64-284da0bba438" providerId="AD" clId="Web-{BDB484B2-79C5-7394-CABD-12CE5EFE77EA}" dt="2024-06-14T18:49:11.528" v="74"/>
          <ac:picMkLst>
            <pc:docMk/>
            <pc:sldMk cId="748798924" sldId="320"/>
            <ac:picMk id="5" creationId="{E2E1CC4D-A8E6-EAC5-5326-E532FD7294A1}"/>
          </ac:picMkLst>
        </pc:picChg>
      </pc:sldChg>
      <pc:sldChg chg="addSp delSp">
        <pc:chgData name="Meg Teuber" userId="S::mteuber@frostscience.org::4695b3fa-5dc2-4036-9c64-284da0bba438" providerId="AD" clId="Web-{BDB484B2-79C5-7394-CABD-12CE5EFE77EA}" dt="2024-06-14T18:49:13.559" v="75"/>
        <pc:sldMkLst>
          <pc:docMk/>
          <pc:sldMk cId="1616673792" sldId="321"/>
        </pc:sldMkLst>
        <pc:picChg chg="add">
          <ac:chgData name="Meg Teuber" userId="S::mteuber@frostscience.org::4695b3fa-5dc2-4036-9c64-284da0bba438" providerId="AD" clId="Web-{BDB484B2-79C5-7394-CABD-12CE5EFE77EA}" dt="2024-06-14T18:49:13.559" v="75"/>
          <ac:picMkLst>
            <pc:docMk/>
            <pc:sldMk cId="1616673792" sldId="321"/>
            <ac:picMk id="4" creationId="{2986EF71-4524-BDCB-66F0-F5C8F1EBF333}"/>
          </ac:picMkLst>
        </pc:picChg>
        <pc:picChg chg="del">
          <ac:chgData name="Meg Teuber" userId="S::mteuber@frostscience.org::4695b3fa-5dc2-4036-9c64-284da0bba438" providerId="AD" clId="Web-{BDB484B2-79C5-7394-CABD-12CE5EFE77EA}" dt="2024-06-14T18:46:05.475" v="40"/>
          <ac:picMkLst>
            <pc:docMk/>
            <pc:sldMk cId="1616673792" sldId="321"/>
            <ac:picMk id="6" creationId="{C10DE61C-9B7E-960D-9B76-F9E2F8AC4C20}"/>
          </ac:picMkLst>
        </pc:picChg>
      </pc:sldChg>
      <pc:sldChg chg="add del">
        <pc:chgData name="Meg Teuber" userId="S::mteuber@frostscience.org::4695b3fa-5dc2-4036-9c64-284da0bba438" providerId="AD" clId="Web-{BDB484B2-79C5-7394-CABD-12CE5EFE77EA}" dt="2024-06-14T18:47:52.322" v="43"/>
        <pc:sldMkLst>
          <pc:docMk/>
          <pc:sldMk cId="955869630" sldId="322"/>
        </pc:sldMkLst>
      </pc:sldChg>
    </pc:docChg>
  </pc:docChgLst>
  <pc:docChgLst>
    <pc:chgData name="Meg Teuber" userId="S::mteuber@frostscience.org::4695b3fa-5dc2-4036-9c64-284da0bba438" providerId="AD" clId="Web-{00988C30-6E28-C7A3-A8A9-105E3F2C1040}"/>
    <pc:docChg chg="modSld">
      <pc:chgData name="Meg Teuber" userId="S::mteuber@frostscience.org::4695b3fa-5dc2-4036-9c64-284da0bba438" providerId="AD" clId="Web-{00988C30-6E28-C7A3-A8A9-105E3F2C1040}" dt="2024-07-05T14:46:35.279" v="7" actId="20577"/>
      <pc:docMkLst>
        <pc:docMk/>
      </pc:docMkLst>
      <pc:sldChg chg="modSp">
        <pc:chgData name="Meg Teuber" userId="S::mteuber@frostscience.org::4695b3fa-5dc2-4036-9c64-284da0bba438" providerId="AD" clId="Web-{00988C30-6E28-C7A3-A8A9-105E3F2C1040}" dt="2024-07-05T14:46:21.169" v="3" actId="20577"/>
        <pc:sldMkLst>
          <pc:docMk/>
          <pc:sldMk cId="1195481111" sldId="300"/>
        </pc:sldMkLst>
        <pc:spChg chg="mod">
          <ac:chgData name="Meg Teuber" userId="S::mteuber@frostscience.org::4695b3fa-5dc2-4036-9c64-284da0bba438" providerId="AD" clId="Web-{00988C30-6E28-C7A3-A8A9-105E3F2C1040}" dt="2024-07-05T14:46:21.169" v="3" actId="20577"/>
          <ac:spMkLst>
            <pc:docMk/>
            <pc:sldMk cId="1195481111" sldId="300"/>
            <ac:spMk id="2" creationId="{CF57312C-6127-48DA-712E-C256B4024B59}"/>
          </ac:spMkLst>
        </pc:spChg>
        <pc:spChg chg="mod">
          <ac:chgData name="Meg Teuber" userId="S::mteuber@frostscience.org::4695b3fa-5dc2-4036-9c64-284da0bba438" providerId="AD" clId="Web-{00988C30-6E28-C7A3-A8A9-105E3F2C1040}" dt="2024-07-05T14:46:18.904" v="2" actId="20577"/>
          <ac:spMkLst>
            <pc:docMk/>
            <pc:sldMk cId="1195481111" sldId="300"/>
            <ac:spMk id="3" creationId="{BFC8A71E-B18C-F5CC-963F-60233CFC7721}"/>
          </ac:spMkLst>
        </pc:spChg>
      </pc:sldChg>
      <pc:sldChg chg="modSp">
        <pc:chgData name="Meg Teuber" userId="S::mteuber@frostscience.org::4695b3fa-5dc2-4036-9c64-284da0bba438" providerId="AD" clId="Web-{00988C30-6E28-C7A3-A8A9-105E3F2C1040}" dt="2024-07-05T14:46:35.279" v="7" actId="20577"/>
        <pc:sldMkLst>
          <pc:docMk/>
          <pc:sldMk cId="1982298033" sldId="301"/>
        </pc:sldMkLst>
        <pc:spChg chg="mod">
          <ac:chgData name="Meg Teuber" userId="S::mteuber@frostscience.org::4695b3fa-5dc2-4036-9c64-284da0bba438" providerId="AD" clId="Web-{00988C30-6E28-C7A3-A8A9-105E3F2C1040}" dt="2024-07-05T14:46:35.279" v="7" actId="20577"/>
          <ac:spMkLst>
            <pc:docMk/>
            <pc:sldMk cId="1982298033" sldId="301"/>
            <ac:spMk id="2" creationId="{C388CB66-23F4-F92B-99AF-1CEE130886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0FEC80-B717-4F6C-A7B4-A8A0ED695F83}" type="datetimeFigureOut">
              <a:t>7/17/2024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5FEFCE-0919-4F30-BE8A-2552EA4E0675}" type="slidenum">
              <a:t>‹#›</a:t>
            </a:fld>
            <a:endParaRPr lang="en-US"/>
          </a:p>
        </p:txBody>
      </p:sp>
    </p:spTree>
    <p:extLst>
      <p:ext uri="{BB962C8B-B14F-4D97-AF65-F5344CB8AC3E}">
        <p14:creationId xmlns:p14="http://schemas.microsoft.com/office/powerpoint/2010/main" val="654973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five minute timer will begin upon click.</a:t>
            </a:r>
          </a:p>
        </p:txBody>
      </p:sp>
      <p:sp>
        <p:nvSpPr>
          <p:cNvPr id="4" name="Slide Number Placeholder 3"/>
          <p:cNvSpPr>
            <a:spLocks noGrp="1"/>
          </p:cNvSpPr>
          <p:nvPr>
            <p:ph type="sldNum" sz="quarter" idx="5"/>
          </p:nvPr>
        </p:nvSpPr>
        <p:spPr/>
        <p:txBody>
          <a:bodyPr/>
          <a:lstStyle/>
          <a:p>
            <a:fld id="{C55FEFCE-0919-4F30-BE8A-2552EA4E0675}" type="slidenum">
              <a:rPr lang="en-US"/>
              <a:t>3</a:t>
            </a:fld>
            <a:endParaRPr lang="en-US"/>
          </a:p>
        </p:txBody>
      </p:sp>
    </p:spTree>
    <p:extLst>
      <p:ext uri="{BB962C8B-B14F-4D97-AF65-F5344CB8AC3E}">
        <p14:creationId xmlns:p14="http://schemas.microsoft.com/office/powerpoint/2010/main" val="1590760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 students are struggling to answer question 8, use the following guiding questions:</a:t>
            </a:r>
          </a:p>
          <a:p>
            <a:pPr marL="171450" indent="-171450">
              <a:buFont typeface="Symbol"/>
              <a:buChar char="•"/>
            </a:pPr>
            <a:r>
              <a:rPr lang="en-US"/>
              <a:t>If you are being presented scientific information, but the speaker does not address you personally, is that okay?</a:t>
            </a:r>
          </a:p>
          <a:p>
            <a:pPr marL="171450" indent="-171450">
              <a:buFont typeface="Symbol"/>
              <a:buChar char="•"/>
            </a:pPr>
            <a:r>
              <a:rPr lang="en-US"/>
              <a:t>If you are being presented scientific information, but the speaker does identify themselves as an expert on the issue, is that okay?</a:t>
            </a:r>
          </a:p>
          <a:p>
            <a:pPr marL="171450" indent="-171450">
              <a:buFont typeface="Symbol"/>
              <a:buChar char="•"/>
            </a:pPr>
            <a:r>
              <a:rPr lang="en-US"/>
              <a:t>If you are being presented scientific information, but the speaker does not provide any evidence or data, is that okay?</a:t>
            </a:r>
          </a:p>
        </p:txBody>
      </p:sp>
      <p:sp>
        <p:nvSpPr>
          <p:cNvPr id="4" name="Slide Number Placeholder 3"/>
          <p:cNvSpPr>
            <a:spLocks noGrp="1"/>
          </p:cNvSpPr>
          <p:nvPr>
            <p:ph type="sldNum" sz="quarter" idx="5"/>
          </p:nvPr>
        </p:nvSpPr>
        <p:spPr/>
        <p:txBody>
          <a:bodyPr/>
          <a:lstStyle/>
          <a:p>
            <a:fld id="{B11A8DAD-EBF2-4D6E-9CAD-8DDF3BD40A3B}" type="slidenum">
              <a:rPr lang="en-US"/>
              <a:t>14</a:t>
            </a:fld>
            <a:endParaRPr lang="en-US"/>
          </a:p>
        </p:txBody>
      </p:sp>
    </p:spTree>
    <p:extLst>
      <p:ext uri="{BB962C8B-B14F-4D97-AF65-F5344CB8AC3E}">
        <p14:creationId xmlns:p14="http://schemas.microsoft.com/office/powerpoint/2010/main" val="2706435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15</a:t>
            </a:fld>
            <a:endParaRPr lang="en-US"/>
          </a:p>
        </p:txBody>
      </p:sp>
    </p:spTree>
    <p:extLst>
      <p:ext uri="{BB962C8B-B14F-4D97-AF65-F5344CB8AC3E}">
        <p14:creationId xmlns:p14="http://schemas.microsoft.com/office/powerpoint/2010/main" val="22651681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B11A8DAD-EBF2-4D6E-9CAD-8DDF3BD40A3B}" type="slidenum">
              <a:rPr lang="en-US"/>
              <a:t>16</a:t>
            </a:fld>
            <a:endParaRPr lang="en-US"/>
          </a:p>
        </p:txBody>
      </p:sp>
    </p:spTree>
    <p:extLst>
      <p:ext uri="{BB962C8B-B14F-4D97-AF65-F5344CB8AC3E}">
        <p14:creationId xmlns:p14="http://schemas.microsoft.com/office/powerpoint/2010/main" val="3661453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18</a:t>
            </a:fld>
            <a:endParaRPr lang="en-US"/>
          </a:p>
        </p:txBody>
      </p:sp>
    </p:spTree>
    <p:extLst>
      <p:ext uri="{BB962C8B-B14F-4D97-AF65-F5344CB8AC3E}">
        <p14:creationId xmlns:p14="http://schemas.microsoft.com/office/powerpoint/2010/main" val="2026679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minute timer will begin upon click.</a:t>
            </a:r>
          </a:p>
          <a:p>
            <a:endParaRPr lang="en-US">
              <a:ea typeface="Calibri"/>
              <a:cs typeface="Calibri"/>
            </a:endParaRPr>
          </a:p>
          <a:p>
            <a:r>
              <a:rPr lang="en-US" dirty="0"/>
              <a:t>In the discussion, students need to identify that they considered cost, materials, effectiveness/functionality, and moral or ethical concerns. If students have difficulty identifying any of these considerations, use the associated guiding questions listed below. </a:t>
            </a:r>
            <a:endParaRPr lang="en-US" dirty="0">
              <a:cs typeface="Calibri"/>
            </a:endParaRPr>
          </a:p>
          <a:p>
            <a:endParaRPr lang="en-US"/>
          </a:p>
          <a:p>
            <a:r>
              <a:rPr lang="en-US" dirty="0"/>
              <a:t>Cost</a:t>
            </a:r>
            <a:endParaRPr lang="en-US" dirty="0">
              <a:cs typeface="Calibri"/>
            </a:endParaRPr>
          </a:p>
          <a:p>
            <a:r>
              <a:rPr lang="en-US" dirty="0"/>
              <a:t>Guiding Questions:</a:t>
            </a:r>
            <a:endParaRPr lang="en-US" dirty="0">
              <a:cs typeface="Calibri"/>
            </a:endParaRPr>
          </a:p>
          <a:p>
            <a:pPr marL="171450" indent="-171450">
              <a:buFont typeface="Symbol"/>
              <a:buChar char="•"/>
            </a:pPr>
            <a:r>
              <a:rPr lang="en-US" dirty="0"/>
              <a:t>What goes into implementing this solution? Time? Money?</a:t>
            </a:r>
            <a:endParaRPr lang="en-US" dirty="0">
              <a:cs typeface="Calibri"/>
            </a:endParaRPr>
          </a:p>
          <a:p>
            <a:pPr marL="171450" indent="-171450">
              <a:buFont typeface="Symbol"/>
              <a:buChar char="•"/>
            </a:pPr>
            <a:r>
              <a:rPr lang="en-US" dirty="0"/>
              <a:t>Is the only cost the cost of materials?</a:t>
            </a:r>
            <a:endParaRPr lang="en-US" dirty="0">
              <a:cs typeface="Calibri"/>
            </a:endParaRPr>
          </a:p>
          <a:p>
            <a:pPr marL="171450" indent="-171450">
              <a:buFont typeface="Symbol"/>
              <a:buChar char="•"/>
            </a:pPr>
            <a:r>
              <a:rPr lang="en-US" dirty="0"/>
              <a:t>What other costs did you have to consider?</a:t>
            </a:r>
            <a:endParaRPr lang="en-US" dirty="0">
              <a:cs typeface="Calibri"/>
            </a:endParaRPr>
          </a:p>
          <a:p>
            <a:pPr marL="171450" indent="-171450">
              <a:buFont typeface="Symbol"/>
              <a:buChar char="•"/>
            </a:pPr>
            <a:r>
              <a:rPr lang="en-US" dirty="0">
                <a:cs typeface="Calibri"/>
              </a:rPr>
              <a:t>Are there longer-term costs?</a:t>
            </a:r>
          </a:p>
          <a:p>
            <a:endParaRPr lang="en-US"/>
          </a:p>
          <a:p>
            <a:r>
              <a:rPr lang="en-US" dirty="0"/>
              <a:t>Materials</a:t>
            </a:r>
            <a:endParaRPr lang="en-US" dirty="0">
              <a:cs typeface="Calibri"/>
            </a:endParaRPr>
          </a:p>
          <a:p>
            <a:r>
              <a:rPr lang="en-US" dirty="0"/>
              <a:t>Guiding Questions:</a:t>
            </a:r>
            <a:endParaRPr lang="en-US" dirty="0">
              <a:cs typeface="Calibri"/>
            </a:endParaRPr>
          </a:p>
          <a:p>
            <a:pPr marL="171450" indent="-171450">
              <a:buFont typeface="Symbol"/>
              <a:buChar char="•"/>
            </a:pPr>
            <a:r>
              <a:rPr lang="en-US" dirty="0"/>
              <a:t>How did you decide what materials to use?</a:t>
            </a:r>
            <a:endParaRPr lang="en-US" dirty="0">
              <a:cs typeface="Calibri"/>
            </a:endParaRPr>
          </a:p>
          <a:p>
            <a:endParaRPr lang="en-US"/>
          </a:p>
          <a:p>
            <a:r>
              <a:rPr lang="en-US" dirty="0"/>
              <a:t>Effectiveness/Functionality</a:t>
            </a:r>
            <a:endParaRPr lang="en-US" dirty="0">
              <a:cs typeface="Calibri"/>
            </a:endParaRPr>
          </a:p>
          <a:p>
            <a:r>
              <a:rPr lang="en-US" dirty="0"/>
              <a:t>Guiding Questions:</a:t>
            </a:r>
            <a:endParaRPr lang="en-US" dirty="0">
              <a:cs typeface="Calibri"/>
            </a:endParaRPr>
          </a:p>
          <a:p>
            <a:pPr marL="171450" indent="-171450">
              <a:buFont typeface="Symbol"/>
              <a:buChar char="•"/>
            </a:pPr>
            <a:r>
              <a:rPr lang="en-US" dirty="0"/>
              <a:t>Why did you iterate on your solution?</a:t>
            </a:r>
            <a:endParaRPr lang="en-US" dirty="0">
              <a:cs typeface="Calibri"/>
            </a:endParaRPr>
          </a:p>
          <a:p>
            <a:pPr marL="171450" indent="-171450">
              <a:buFont typeface="Symbol"/>
              <a:buChar char="•"/>
            </a:pPr>
            <a:r>
              <a:rPr lang="en-US" dirty="0"/>
              <a:t>What is the goal of the solution? Did you consider how well your solution met that goal?</a:t>
            </a:r>
            <a:endParaRPr lang="en-US" dirty="0">
              <a:cs typeface="Calibri"/>
            </a:endParaRPr>
          </a:p>
          <a:p>
            <a:endParaRPr lang="en-US"/>
          </a:p>
          <a:p>
            <a:r>
              <a:rPr lang="en-US" dirty="0"/>
              <a:t>Moral or ethical concerns</a:t>
            </a:r>
            <a:endParaRPr lang="en-US" dirty="0">
              <a:cs typeface="Calibri"/>
            </a:endParaRPr>
          </a:p>
          <a:p>
            <a:r>
              <a:rPr lang="en-US" dirty="0"/>
              <a:t>Guiding Questions: </a:t>
            </a:r>
            <a:endParaRPr lang="en-US" dirty="0">
              <a:cs typeface="Calibri"/>
            </a:endParaRPr>
          </a:p>
          <a:p>
            <a:pPr marL="171450" indent="-171450">
              <a:buFont typeface="Symbol"/>
              <a:buChar char="•"/>
            </a:pPr>
            <a:r>
              <a:rPr lang="en-US" dirty="0"/>
              <a:t>Did you consider anything else besides cost, materials, and effectiveness/functionality?</a:t>
            </a:r>
            <a:endParaRPr lang="en-US" dirty="0">
              <a:cs typeface="Calibri"/>
            </a:endParaRPr>
          </a:p>
          <a:p>
            <a:pPr marL="171450" indent="-171450">
              <a:buFont typeface="Symbol"/>
              <a:buChar char="•"/>
            </a:pPr>
            <a:r>
              <a:rPr lang="en-US" dirty="0"/>
              <a:t>Is there any risk?</a:t>
            </a:r>
            <a:endParaRPr lang="en-US" dirty="0">
              <a:cs typeface="Calibri"/>
            </a:endParaRPr>
          </a:p>
          <a:p>
            <a:pPr marL="171450" indent="-171450">
              <a:buFont typeface="Symbol"/>
              <a:buChar char="•"/>
            </a:pPr>
            <a:r>
              <a:rPr lang="en-US" dirty="0"/>
              <a:t>Could implementing this solution negatively affect anyone or anything, directly or indirectly?</a:t>
            </a:r>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19</a:t>
            </a:fld>
            <a:endParaRPr lang="en-US"/>
          </a:p>
        </p:txBody>
      </p:sp>
    </p:spTree>
    <p:extLst>
      <p:ext uri="{BB962C8B-B14F-4D97-AF65-F5344CB8AC3E}">
        <p14:creationId xmlns:p14="http://schemas.microsoft.com/office/powerpoint/2010/main" val="26222320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20</a:t>
            </a:fld>
            <a:endParaRPr lang="en-US"/>
          </a:p>
        </p:txBody>
      </p:sp>
    </p:spTree>
    <p:extLst>
      <p:ext uri="{BB962C8B-B14F-4D97-AF65-F5344CB8AC3E}">
        <p14:creationId xmlns:p14="http://schemas.microsoft.com/office/powerpoint/2010/main" val="1434210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B11A8DAD-EBF2-4D6E-9CAD-8DDF3BD40A3B}" type="slidenum">
              <a:rPr lang="en-US"/>
              <a:t>21</a:t>
            </a:fld>
            <a:endParaRPr lang="en-US"/>
          </a:p>
        </p:txBody>
      </p:sp>
    </p:spTree>
    <p:extLst>
      <p:ext uri="{BB962C8B-B14F-4D97-AF65-F5344CB8AC3E}">
        <p14:creationId xmlns:p14="http://schemas.microsoft.com/office/powerpoint/2010/main" val="3124341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minute timer will begin upon click.</a:t>
            </a:r>
          </a:p>
          <a:p>
            <a:endParaRPr lang="en-US"/>
          </a:p>
          <a:p>
            <a:r>
              <a:rPr lang="en-US" dirty="0"/>
              <a:t>If students are struggling to turn considerations into evidence-based statements, provide an example. Example statements are provided below:</a:t>
            </a:r>
            <a:endParaRPr lang="en-US" dirty="0">
              <a:cs typeface="Calibri"/>
            </a:endParaRPr>
          </a:p>
          <a:p>
            <a:endParaRPr lang="en-US"/>
          </a:p>
          <a:p>
            <a:r>
              <a:rPr lang="en-US" dirty="0"/>
              <a:t>Cost:</a:t>
            </a:r>
            <a:endParaRPr lang="en-US" dirty="0">
              <a:cs typeface="Calibri"/>
            </a:endParaRPr>
          </a:p>
          <a:p>
            <a:pPr marL="171450" indent="-171450">
              <a:buFont typeface="Symbol"/>
              <a:buChar char="•"/>
            </a:pPr>
            <a:r>
              <a:rPr lang="en-US" dirty="0"/>
              <a:t>While our maintenance has a high cost, maintenance is rarely required, keeping the overall cost of our solution low.</a:t>
            </a:r>
            <a:endParaRPr lang="en-US" dirty="0">
              <a:cs typeface="Calibri"/>
            </a:endParaRPr>
          </a:p>
          <a:p>
            <a:pPr marL="171450" indent="-171450">
              <a:buFont typeface="Symbol"/>
              <a:buChar char="•"/>
            </a:pPr>
            <a:r>
              <a:rPr lang="en-US" dirty="0"/>
              <a:t>While there is a high upfront cost, the maintenance cost is low, so our solution is great for long term implementation.</a:t>
            </a:r>
            <a:endParaRPr lang="en-US" dirty="0">
              <a:cs typeface="Calibri"/>
            </a:endParaRPr>
          </a:p>
          <a:p>
            <a:endParaRPr lang="en-US"/>
          </a:p>
          <a:p>
            <a:r>
              <a:rPr lang="en-US" dirty="0"/>
              <a:t>Materials: </a:t>
            </a:r>
            <a:endParaRPr lang="en-US" dirty="0">
              <a:cs typeface="Calibri"/>
            </a:endParaRPr>
          </a:p>
          <a:p>
            <a:pPr marL="171450" indent="-171450">
              <a:buFont typeface="Symbol"/>
              <a:buChar char="•"/>
            </a:pPr>
            <a:r>
              <a:rPr lang="en-US" dirty="0"/>
              <a:t>Our materials are carefully selected to be durable, so our solution is long lasting.</a:t>
            </a:r>
            <a:endParaRPr lang="en-US" dirty="0">
              <a:cs typeface="Calibri"/>
            </a:endParaRPr>
          </a:p>
          <a:p>
            <a:pPr marL="171450" indent="-171450">
              <a:buFont typeface="Symbol"/>
              <a:buChar char="•"/>
            </a:pPr>
            <a:r>
              <a:rPr lang="en-US" dirty="0"/>
              <a:t>Our materials are made using other recycled materials, so our solution is eco-friendly.</a:t>
            </a:r>
            <a:endParaRPr lang="en-US" dirty="0">
              <a:cs typeface="Calibri"/>
            </a:endParaRPr>
          </a:p>
          <a:p>
            <a:pPr marL="171450" indent="-171450">
              <a:buFont typeface="Symbol"/>
              <a:buChar char="•"/>
            </a:pPr>
            <a:r>
              <a:rPr lang="en-US" dirty="0"/>
              <a:t>Our materials are biodegradable, so they do not introduce any additional plastics or waste into the environment when the parts break down / degrade.</a:t>
            </a:r>
            <a:endParaRPr lang="en-US" dirty="0">
              <a:cs typeface="Calibri"/>
            </a:endParaRPr>
          </a:p>
          <a:p>
            <a:endParaRPr lang="en-US"/>
          </a:p>
          <a:p>
            <a:r>
              <a:rPr lang="en-US" dirty="0"/>
              <a:t>Effectiveness/Functionality:</a:t>
            </a:r>
            <a:endParaRPr lang="en-US" dirty="0">
              <a:cs typeface="Calibri"/>
            </a:endParaRPr>
          </a:p>
          <a:p>
            <a:pPr marL="171450" indent="-171450">
              <a:buFont typeface="Symbol"/>
              <a:buChar char="•"/>
            </a:pPr>
            <a:r>
              <a:rPr lang="en-US" dirty="0"/>
              <a:t>This solution has a higher cost than other solutions, but is more effective/efficient/etc. because...</a:t>
            </a:r>
            <a:endParaRPr lang="en-US" dirty="0">
              <a:cs typeface="Calibri"/>
            </a:endParaRPr>
          </a:p>
          <a:p>
            <a:endParaRPr lang="en-US"/>
          </a:p>
          <a:p>
            <a:r>
              <a:rPr lang="en-US" dirty="0"/>
              <a:t>Moral or ethical concerns:</a:t>
            </a:r>
            <a:endParaRPr lang="en-US" dirty="0">
              <a:cs typeface="Calibri"/>
            </a:endParaRPr>
          </a:p>
          <a:p>
            <a:pPr marL="171450" indent="-171450">
              <a:buFont typeface="Symbol"/>
              <a:buChar char="•"/>
            </a:pPr>
            <a:r>
              <a:rPr lang="en-US" dirty="0"/>
              <a:t>Our solution only has minimal financial risk.</a:t>
            </a:r>
            <a:endParaRPr lang="en-US" dirty="0">
              <a:cs typeface="Calibri"/>
            </a:endParaRPr>
          </a:p>
          <a:p>
            <a:pPr marL="171450" indent="-171450">
              <a:buFont typeface="Symbol"/>
              <a:buChar char="•"/>
            </a:pPr>
            <a:r>
              <a:rPr lang="en-US" dirty="0"/>
              <a:t>This solution has a risk, but this risk is less than the damage that would be caused by not implementing our solution.</a:t>
            </a:r>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22</a:t>
            </a:fld>
            <a:endParaRPr lang="en-US"/>
          </a:p>
        </p:txBody>
      </p:sp>
    </p:spTree>
    <p:extLst>
      <p:ext uri="{BB962C8B-B14F-4D97-AF65-F5344CB8AC3E}">
        <p14:creationId xmlns:p14="http://schemas.microsoft.com/office/powerpoint/2010/main" val="7445076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23</a:t>
            </a:fld>
            <a:endParaRPr lang="en-US"/>
          </a:p>
        </p:txBody>
      </p:sp>
    </p:spTree>
    <p:extLst>
      <p:ext uri="{BB962C8B-B14F-4D97-AF65-F5344CB8AC3E}">
        <p14:creationId xmlns:p14="http://schemas.microsoft.com/office/powerpoint/2010/main" val="29889369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B11A8DAD-EBF2-4D6E-9CAD-8DDF3BD40A3B}" type="slidenum">
              <a:rPr lang="en-US"/>
              <a:t>24</a:t>
            </a:fld>
            <a:endParaRPr lang="en-US"/>
          </a:p>
        </p:txBody>
      </p:sp>
    </p:spTree>
    <p:extLst>
      <p:ext uri="{BB962C8B-B14F-4D97-AF65-F5344CB8AC3E}">
        <p14:creationId xmlns:p14="http://schemas.microsoft.com/office/powerpoint/2010/main" val="3635590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Ask students to give a thumbs up if they successfully convinced the investor to invest in their product and give a thumbs down if they were not successful in convincing the investor to invest in their product.</a:t>
            </a:r>
          </a:p>
        </p:txBody>
      </p:sp>
      <p:sp>
        <p:nvSpPr>
          <p:cNvPr id="4" name="Slide Number Placeholder 3"/>
          <p:cNvSpPr>
            <a:spLocks noGrp="1"/>
          </p:cNvSpPr>
          <p:nvPr>
            <p:ph type="sldNum" sz="quarter" idx="5"/>
          </p:nvPr>
        </p:nvSpPr>
        <p:spPr/>
        <p:txBody>
          <a:bodyPr/>
          <a:lstStyle/>
          <a:p>
            <a:fld id="{2B6BD6F0-0FAD-4EFB-BCBB-316696E304D2}" type="slidenum">
              <a:rPr lang="en-US"/>
              <a:t>4</a:t>
            </a:fld>
            <a:endParaRPr lang="en-US"/>
          </a:p>
        </p:txBody>
      </p:sp>
    </p:spTree>
    <p:extLst>
      <p:ext uri="{BB962C8B-B14F-4D97-AF65-F5344CB8AC3E}">
        <p14:creationId xmlns:p14="http://schemas.microsoft.com/office/powerpoint/2010/main" val="39721661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three minute timer will begin upon click.</a:t>
            </a:r>
          </a:p>
          <a:p>
            <a:endParaRPr lang="en-US"/>
          </a:p>
          <a:p>
            <a:r>
              <a:rPr lang="en-US"/>
              <a:t>If students are struggling, use the following guiding questions:</a:t>
            </a:r>
          </a:p>
          <a:p>
            <a:pPr marL="171450" indent="-171450">
              <a:buFont typeface="Symbol"/>
              <a:buChar char="•"/>
            </a:pPr>
            <a:r>
              <a:rPr lang="en-US"/>
              <a:t>Is saying someone did something similar that worked good enough?</a:t>
            </a:r>
          </a:p>
          <a:p>
            <a:pPr marL="171450" indent="-171450">
              <a:buFont typeface="Symbol"/>
              <a:buChar char="•"/>
            </a:pPr>
            <a:r>
              <a:rPr lang="en-US"/>
              <a:t>How can you enhance this statement?</a:t>
            </a:r>
          </a:p>
          <a:p>
            <a:pPr marL="171450" indent="-171450">
              <a:buFont typeface="Symbol"/>
              <a:buChar char="•"/>
            </a:pPr>
            <a:r>
              <a:rPr lang="en-US"/>
              <a:t>Is saying your solution is low-cost good enough?</a:t>
            </a:r>
          </a:p>
          <a:p>
            <a:pPr marL="171450" indent="-171450">
              <a:buFont typeface="Symbol"/>
              <a:buChar char="•"/>
            </a:pPr>
            <a:r>
              <a:rPr lang="en-US"/>
              <a:t>What does low-cost mean? It has a low-cost compared to what?</a:t>
            </a:r>
          </a:p>
          <a:p>
            <a:pPr marL="171450" indent="-171450">
              <a:buFont typeface="Symbol"/>
              <a:buChar char="•"/>
            </a:pPr>
            <a:r>
              <a:rPr lang="en-US"/>
              <a:t>Is saying you picked the best material good enough?</a:t>
            </a:r>
          </a:p>
          <a:p>
            <a:pPr marL="171450" indent="-171450">
              <a:buFont typeface="Symbol"/>
              <a:buChar char="•"/>
            </a:pPr>
            <a:r>
              <a:rPr lang="en-US"/>
              <a:t>Why is this material the best for your solution?</a:t>
            </a:r>
          </a:p>
          <a:p>
            <a:pPr marL="171450" indent="-171450">
              <a:buFont typeface="Symbol"/>
              <a:buChar char="•"/>
            </a:pPr>
            <a:r>
              <a:rPr lang="en-US"/>
              <a:t>Is saying your solution has a low risk good enough?</a:t>
            </a:r>
          </a:p>
          <a:p>
            <a:pPr marL="171450" indent="-171450">
              <a:buFont typeface="Symbol"/>
              <a:buChar char="•"/>
            </a:pPr>
            <a:r>
              <a:rPr lang="en-US"/>
              <a:t>What risks does your solution have? </a:t>
            </a:r>
          </a:p>
          <a:p>
            <a:pPr marL="171450" indent="-171450">
              <a:buFont typeface="Symbol"/>
              <a:buChar char="•"/>
            </a:pPr>
            <a:r>
              <a:rPr lang="en-US"/>
              <a:t>How can you prove that this has a low risk compared to an alternative?</a:t>
            </a:r>
          </a:p>
        </p:txBody>
      </p:sp>
      <p:sp>
        <p:nvSpPr>
          <p:cNvPr id="4" name="Slide Number Placeholder 3"/>
          <p:cNvSpPr>
            <a:spLocks noGrp="1"/>
          </p:cNvSpPr>
          <p:nvPr>
            <p:ph type="sldNum" sz="quarter" idx="5"/>
          </p:nvPr>
        </p:nvSpPr>
        <p:spPr/>
        <p:txBody>
          <a:bodyPr/>
          <a:lstStyle/>
          <a:p>
            <a:fld id="{B11A8DAD-EBF2-4D6E-9CAD-8DDF3BD40A3B}" type="slidenum">
              <a:rPr lang="en-US"/>
              <a:t>25</a:t>
            </a:fld>
            <a:endParaRPr lang="en-US"/>
          </a:p>
        </p:txBody>
      </p:sp>
    </p:spTree>
    <p:extLst>
      <p:ext uri="{BB962C8B-B14F-4D97-AF65-F5344CB8AC3E}">
        <p14:creationId xmlns:p14="http://schemas.microsoft.com/office/powerpoint/2010/main" val="817094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26</a:t>
            </a:fld>
            <a:endParaRPr lang="en-US"/>
          </a:p>
        </p:txBody>
      </p:sp>
    </p:spTree>
    <p:extLst>
      <p:ext uri="{BB962C8B-B14F-4D97-AF65-F5344CB8AC3E}">
        <p14:creationId xmlns:p14="http://schemas.microsoft.com/office/powerpoint/2010/main" val="36572179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three minute timer will begin upon click.</a:t>
            </a:r>
          </a:p>
        </p:txBody>
      </p:sp>
      <p:sp>
        <p:nvSpPr>
          <p:cNvPr id="4" name="Slide Number Placeholder 3"/>
          <p:cNvSpPr>
            <a:spLocks noGrp="1"/>
          </p:cNvSpPr>
          <p:nvPr>
            <p:ph type="sldNum" sz="quarter" idx="5"/>
          </p:nvPr>
        </p:nvSpPr>
        <p:spPr/>
        <p:txBody>
          <a:bodyPr/>
          <a:lstStyle/>
          <a:p>
            <a:fld id="{B11A8DAD-EBF2-4D6E-9CAD-8DDF3BD40A3B}" type="slidenum">
              <a:rPr lang="en-US"/>
              <a:t>27</a:t>
            </a:fld>
            <a:endParaRPr lang="en-US"/>
          </a:p>
        </p:txBody>
      </p:sp>
    </p:spTree>
    <p:extLst>
      <p:ext uri="{BB962C8B-B14F-4D97-AF65-F5344CB8AC3E}">
        <p14:creationId xmlns:p14="http://schemas.microsoft.com/office/powerpoint/2010/main" val="22832321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28</a:t>
            </a:fld>
            <a:endParaRPr lang="en-US"/>
          </a:p>
        </p:txBody>
      </p:sp>
    </p:spTree>
    <p:extLst>
      <p:ext uri="{BB962C8B-B14F-4D97-AF65-F5344CB8AC3E}">
        <p14:creationId xmlns:p14="http://schemas.microsoft.com/office/powerpoint/2010/main" val="40382399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B11A8DAD-EBF2-4D6E-9CAD-8DDF3BD40A3B}" type="slidenum">
              <a:rPr lang="en-US"/>
              <a:t>29</a:t>
            </a:fld>
            <a:endParaRPr lang="en-US"/>
          </a:p>
        </p:txBody>
      </p:sp>
    </p:spTree>
    <p:extLst>
      <p:ext uri="{BB962C8B-B14F-4D97-AF65-F5344CB8AC3E}">
        <p14:creationId xmlns:p14="http://schemas.microsoft.com/office/powerpoint/2010/main" val="17809662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31</a:t>
            </a:fld>
            <a:endParaRPr lang="en-US"/>
          </a:p>
        </p:txBody>
      </p:sp>
    </p:spTree>
    <p:extLst>
      <p:ext uri="{BB962C8B-B14F-4D97-AF65-F5344CB8AC3E}">
        <p14:creationId xmlns:p14="http://schemas.microsoft.com/office/powerpoint/2010/main" val="11540056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three minute timer will begin upon click.</a:t>
            </a:r>
            <a:endParaRPr lang="en-US">
              <a:ea typeface="Calibri"/>
              <a:cs typeface="Calibri"/>
            </a:endParaRPr>
          </a:p>
          <a:p>
            <a:endParaRPr lang="en-US"/>
          </a:p>
        </p:txBody>
      </p:sp>
      <p:sp>
        <p:nvSpPr>
          <p:cNvPr id="4" name="Slide Number Placeholder 3"/>
          <p:cNvSpPr>
            <a:spLocks noGrp="1"/>
          </p:cNvSpPr>
          <p:nvPr>
            <p:ph type="sldNum" sz="quarter" idx="5"/>
          </p:nvPr>
        </p:nvSpPr>
        <p:spPr/>
        <p:txBody>
          <a:bodyPr/>
          <a:lstStyle/>
          <a:p>
            <a:fld id="{B11A8DAD-EBF2-4D6E-9CAD-8DDF3BD40A3B}" type="slidenum">
              <a:rPr lang="en-US"/>
              <a:t>32</a:t>
            </a:fld>
            <a:endParaRPr lang="en-US"/>
          </a:p>
        </p:txBody>
      </p:sp>
    </p:spTree>
    <p:extLst>
      <p:ext uri="{BB962C8B-B14F-4D97-AF65-F5344CB8AC3E}">
        <p14:creationId xmlns:p14="http://schemas.microsoft.com/office/powerpoint/2010/main" val="11395113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2B6BD6F0-0FAD-4EFB-BCBB-316696E304D2}" type="slidenum">
              <a:rPr lang="en-US"/>
              <a:t>33</a:t>
            </a:fld>
            <a:endParaRPr lang="en-US"/>
          </a:p>
        </p:txBody>
      </p:sp>
    </p:spTree>
    <p:extLst>
      <p:ext uri="{BB962C8B-B14F-4D97-AF65-F5344CB8AC3E}">
        <p14:creationId xmlns:p14="http://schemas.microsoft.com/office/powerpoint/2010/main" val="2802124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five minute timer will begin upon click.</a:t>
            </a:r>
          </a:p>
          <a:p>
            <a:endParaRPr lang="en-US">
              <a:ea typeface="Calibri"/>
              <a:cs typeface="Calibri"/>
            </a:endParaRPr>
          </a:p>
          <a:p>
            <a:r>
              <a:rPr lang="en-US"/>
              <a:t>If students need more guidance in the discussion, use the following guiding questions:</a:t>
            </a:r>
          </a:p>
          <a:p>
            <a:pPr marL="171450" indent="-171450">
              <a:buFont typeface="Symbol"/>
              <a:buChar char="•"/>
            </a:pPr>
            <a:r>
              <a:rPr lang="en-US"/>
              <a:t>Did the entrepreneur have a main point?</a:t>
            </a:r>
          </a:p>
          <a:p>
            <a:pPr marL="171450" indent="-171450">
              <a:buFont typeface="Symbol"/>
              <a:buChar char="•"/>
            </a:pPr>
            <a:r>
              <a:rPr lang="en-US"/>
              <a:t>What type of information did they use to try and convince you?</a:t>
            </a:r>
          </a:p>
          <a:p>
            <a:pPr marL="171450" indent="-171450">
              <a:buFont typeface="Symbol"/>
              <a:buChar char="•"/>
            </a:pPr>
            <a:r>
              <a:rPr lang="en-US"/>
              <a:t>Did you have any questions or concerns about what was presented to you?</a:t>
            </a:r>
          </a:p>
          <a:p>
            <a:pPr marL="171450" indent="-171450">
              <a:buFont typeface="Symbol"/>
              <a:buChar char="•"/>
            </a:pPr>
            <a:r>
              <a:rPr lang="en-US"/>
              <a:t>What questions did you ask to figure out if the product was worth investing in?</a:t>
            </a:r>
          </a:p>
          <a:p>
            <a:pPr marL="171450" indent="-171450">
              <a:buFont typeface="Symbol"/>
              <a:buChar char="•"/>
            </a:pPr>
            <a:r>
              <a:rPr lang="en-US"/>
              <a:t>Were they able to convince you? Why or why not?</a:t>
            </a:r>
          </a:p>
          <a:p>
            <a:pPr marL="171450" indent="-171450">
              <a:buFont typeface="Symbol"/>
              <a:buChar char="•"/>
            </a:pPr>
            <a:r>
              <a:rPr lang="en-US"/>
              <a:t>If they did not convince you, do you think there is anything they could have done differently to convince you?</a:t>
            </a:r>
          </a:p>
        </p:txBody>
      </p:sp>
      <p:sp>
        <p:nvSpPr>
          <p:cNvPr id="4" name="Slide Number Placeholder 3"/>
          <p:cNvSpPr>
            <a:spLocks noGrp="1"/>
          </p:cNvSpPr>
          <p:nvPr>
            <p:ph type="sldNum" sz="quarter" idx="5"/>
          </p:nvPr>
        </p:nvSpPr>
        <p:spPr/>
        <p:txBody>
          <a:bodyPr/>
          <a:lstStyle/>
          <a:p>
            <a:fld id="{B11A8DAD-EBF2-4D6E-9CAD-8DDF3BD40A3B}" type="slidenum">
              <a:rPr lang="en-US"/>
              <a:t>5</a:t>
            </a:fld>
            <a:endParaRPr lang="en-US"/>
          </a:p>
        </p:txBody>
      </p:sp>
    </p:spTree>
    <p:extLst>
      <p:ext uri="{BB962C8B-B14F-4D97-AF65-F5344CB8AC3E}">
        <p14:creationId xmlns:p14="http://schemas.microsoft.com/office/powerpoint/2010/main" val="1577236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Tell students to raise their hand when they agree with one of the following statements: Scenario 1 is more difficult to pitch, Scenario 2 is more difficult to pitch, or both scenarios are equally difficult.</a:t>
            </a:r>
          </a:p>
          <a:p>
            <a:endParaRPr lang="en-US">
              <a:ea typeface="Calibri"/>
              <a:cs typeface="Calibri"/>
            </a:endParaRPr>
          </a:p>
          <a:p>
            <a:r>
              <a:rPr lang="en-US"/>
              <a:t>The three minute timer will begin upon click.</a:t>
            </a:r>
            <a:endParaRPr lang="en-US">
              <a:ea typeface="Calibri"/>
              <a:cs typeface="Calibri"/>
            </a:endParaRPr>
          </a:p>
          <a:p>
            <a:endParaRPr lang="en-US">
              <a:ea typeface="Calibri"/>
              <a:cs typeface="Calibri"/>
            </a:endParaRPr>
          </a:p>
          <a:p>
            <a:r>
              <a:rPr lang="en-US"/>
              <a:t>If students need more guidance in the discussion, use the following guiding questions:</a:t>
            </a:r>
          </a:p>
          <a:p>
            <a:pPr marL="171450" indent="-171450">
              <a:buFont typeface="Symbol"/>
              <a:buChar char="•"/>
            </a:pPr>
            <a:r>
              <a:rPr lang="en-US"/>
              <a:t>If you decided not to invest in scenario 1, what was holding you back?</a:t>
            </a:r>
          </a:p>
          <a:p>
            <a:pPr marL="171450" indent="-171450">
              <a:buFont typeface="Symbol"/>
              <a:buChar char="•"/>
            </a:pPr>
            <a:r>
              <a:rPr lang="en-US"/>
              <a:t>If you decided not to invest in scenario 2, what was holding you back?</a:t>
            </a:r>
          </a:p>
          <a:p>
            <a:pPr marL="171450" indent="-171450">
              <a:buFont typeface="Symbol"/>
              <a:buChar char="•"/>
            </a:pPr>
            <a:r>
              <a:rPr lang="en-US"/>
              <a:t>As an investor, what would happen if the product in scenario 1 failed to sell?</a:t>
            </a:r>
          </a:p>
          <a:p>
            <a:pPr marL="171450" indent="-171450">
              <a:buFont typeface="Symbol"/>
              <a:buChar char="•"/>
            </a:pPr>
            <a:r>
              <a:rPr lang="en-US"/>
              <a:t>As an investor, what would happen if the product in scenario 2 failed to sell?</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6</a:t>
            </a:fld>
            <a:endParaRPr lang="en-US"/>
          </a:p>
        </p:txBody>
      </p:sp>
    </p:spTree>
    <p:extLst>
      <p:ext uri="{BB962C8B-B14F-4D97-AF65-F5344CB8AC3E}">
        <p14:creationId xmlns:p14="http://schemas.microsoft.com/office/powerpoint/2010/main" val="962822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7</a:t>
            </a:fld>
            <a:endParaRPr lang="en-US"/>
          </a:p>
        </p:txBody>
      </p:sp>
    </p:spTree>
    <p:extLst>
      <p:ext uri="{BB962C8B-B14F-4D97-AF65-F5344CB8AC3E}">
        <p14:creationId xmlns:p14="http://schemas.microsoft.com/office/powerpoint/2010/main" val="962822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9</a:t>
            </a:fld>
            <a:endParaRPr lang="en-US"/>
          </a:p>
        </p:txBody>
      </p:sp>
    </p:spTree>
    <p:extLst>
      <p:ext uri="{BB962C8B-B14F-4D97-AF65-F5344CB8AC3E}">
        <p14:creationId xmlns:p14="http://schemas.microsoft.com/office/powerpoint/2010/main" val="606280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10</a:t>
            </a:fld>
            <a:endParaRPr lang="en-US"/>
          </a:p>
        </p:txBody>
      </p:sp>
    </p:spTree>
    <p:extLst>
      <p:ext uri="{BB962C8B-B14F-4D97-AF65-F5344CB8AC3E}">
        <p14:creationId xmlns:p14="http://schemas.microsoft.com/office/powerpoint/2010/main" val="828073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11</a:t>
            </a:fld>
            <a:endParaRPr lang="en-US"/>
          </a:p>
        </p:txBody>
      </p:sp>
    </p:spTree>
    <p:extLst>
      <p:ext uri="{BB962C8B-B14F-4D97-AF65-F5344CB8AC3E}">
        <p14:creationId xmlns:p14="http://schemas.microsoft.com/office/powerpoint/2010/main" val="495523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13</a:t>
            </a:fld>
            <a:endParaRPr lang="en-US"/>
          </a:p>
        </p:txBody>
      </p:sp>
    </p:spTree>
    <p:extLst>
      <p:ext uri="{BB962C8B-B14F-4D97-AF65-F5344CB8AC3E}">
        <p14:creationId xmlns:p14="http://schemas.microsoft.com/office/powerpoint/2010/main" val="3859565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7/17/2024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7/17/2024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7/17/2024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video" Target="https://www.youtube.com/embed/l9jIc7E52m0?feature=oembed" TargetMode="Externa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773408" y="992094"/>
            <a:ext cx="3616913" cy="2795160"/>
          </a:xfrm>
        </p:spPr>
        <p:txBody>
          <a:bodyPr>
            <a:normAutofit/>
          </a:bodyPr>
          <a:lstStyle/>
          <a:p>
            <a:r>
              <a:rPr lang="en-US" sz="4400"/>
              <a:t>Pitch Your Point</a:t>
            </a:r>
            <a:endParaRPr lang="en-US"/>
          </a:p>
        </p:txBody>
      </p:sp>
      <p:sp>
        <p:nvSpPr>
          <p:cNvPr id="3" name="Subtitle 2"/>
          <p:cNvSpPr>
            <a:spLocks noGrp="1"/>
          </p:cNvSpPr>
          <p:nvPr>
            <p:ph type="subTitle" idx="1"/>
          </p:nvPr>
        </p:nvSpPr>
        <p:spPr>
          <a:xfrm>
            <a:off x="996287" y="4121253"/>
            <a:ext cx="3125337" cy="1136843"/>
          </a:xfrm>
        </p:spPr>
        <p:txBody>
          <a:bodyPr vert="horz" lIns="91440" tIns="45720" rIns="91440" bIns="45720" rtlCol="0" anchor="t">
            <a:normAutofit/>
          </a:bodyPr>
          <a:lstStyle/>
          <a:p>
            <a:r>
              <a:rPr lang="en-US" sz="1800"/>
              <a:t>Activity 4</a:t>
            </a:r>
          </a:p>
        </p:txBody>
      </p:sp>
      <p:pic>
        <p:nvPicPr>
          <p:cNvPr id="4" name="Picture 3" descr="A black background with text and symbols&#10;&#10;Description automatically generated">
            <a:extLst>
              <a:ext uri="{FF2B5EF4-FFF2-40B4-BE49-F238E27FC236}">
                <a16:creationId xmlns:a16="http://schemas.microsoft.com/office/drawing/2014/main" id="{DDD35996-39F1-EDEF-90B2-6547C45E007D}"/>
              </a:ext>
            </a:extLst>
          </p:cNvPr>
          <p:cNvPicPr>
            <a:picLocks noChangeAspect="1"/>
          </p:cNvPicPr>
          <p:nvPr/>
        </p:nvPicPr>
        <p:blipFill>
          <a:blip r:embed="rId2"/>
          <a:stretch>
            <a:fillRect/>
          </a:stretch>
        </p:blipFill>
        <p:spPr>
          <a:xfrm>
            <a:off x="5895751" y="1922628"/>
            <a:ext cx="5708649" cy="298276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Share:</a:t>
            </a:r>
            <a:r>
              <a:rPr lang="en-US"/>
              <a:t> </a:t>
            </a:r>
            <a:r>
              <a:rPr lang="en-US">
                <a:ea typeface="+mj-lt"/>
                <a:cs typeface="+mj-lt"/>
              </a:rPr>
              <a:t>Answers to </a:t>
            </a:r>
            <a:r>
              <a:rPr lang="en-US"/>
              <a:t>Questions 1-4</a:t>
            </a:r>
          </a:p>
        </p:txBody>
      </p:sp>
      <p:pic>
        <p:nvPicPr>
          <p:cNvPr id="5" name="Picture 4" descr="A black background with text&#10;&#10;Description automatically generated">
            <a:extLst>
              <a:ext uri="{FF2B5EF4-FFF2-40B4-BE49-F238E27FC236}">
                <a16:creationId xmlns:a16="http://schemas.microsoft.com/office/drawing/2014/main" id="{5C3925E8-56C3-62BF-D46B-4EB8276A08CD}"/>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911495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Learn: </a:t>
            </a:r>
            <a:r>
              <a:rPr lang="en-US">
                <a:ea typeface="+mj-lt"/>
                <a:cs typeface="+mj-lt"/>
              </a:rPr>
              <a:t>Ethos, Logos, and Pathos</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a:buNone/>
            </a:pPr>
            <a:r>
              <a:rPr lang="en-US">
                <a:ea typeface="+mn-lt"/>
                <a:cs typeface="+mn-lt"/>
              </a:rPr>
              <a:t>Strong pitches/arguments include ethos, logos, and pathos.  </a:t>
            </a:r>
            <a:endParaRPr lang="en-US"/>
          </a:p>
          <a:p>
            <a:r>
              <a:rPr lang="en-US">
                <a:ea typeface="+mn-lt"/>
                <a:cs typeface="+mn-lt"/>
              </a:rPr>
              <a:t>Ethos: An appeal to credibility </a:t>
            </a:r>
            <a:endParaRPr lang="en-US"/>
          </a:p>
          <a:p>
            <a:r>
              <a:rPr lang="en-US">
                <a:ea typeface="+mn-lt"/>
                <a:cs typeface="+mn-lt"/>
              </a:rPr>
              <a:t>Logos: An appeal to logic </a:t>
            </a:r>
            <a:endParaRPr lang="en-US"/>
          </a:p>
          <a:p>
            <a:r>
              <a:rPr lang="en-US">
                <a:ea typeface="+mn-lt"/>
                <a:cs typeface="+mn-lt"/>
              </a:rPr>
              <a:t>Pathos: An appeal to emotion </a:t>
            </a:r>
            <a:endParaRPr lang="en-US"/>
          </a:p>
        </p:txBody>
      </p:sp>
      <p:pic>
        <p:nvPicPr>
          <p:cNvPr id="6" name="Picture 5" descr="A black background with text&#10;&#10;Description automatically generated">
            <a:extLst>
              <a:ext uri="{FF2B5EF4-FFF2-40B4-BE49-F238E27FC236}">
                <a16:creationId xmlns:a16="http://schemas.microsoft.com/office/drawing/2014/main" id="{75ED1984-A68A-0418-DBD8-ADF19CA16C8E}"/>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187899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8CB66-23F4-F92B-99AF-1CEE130886B9}"/>
              </a:ext>
            </a:extLst>
          </p:cNvPr>
          <p:cNvSpPr>
            <a:spLocks noGrp="1"/>
          </p:cNvSpPr>
          <p:nvPr>
            <p:ph type="title"/>
          </p:nvPr>
        </p:nvSpPr>
        <p:spPr/>
        <p:txBody>
          <a:bodyPr/>
          <a:lstStyle/>
          <a:p>
            <a:r>
              <a:rPr lang="en-US" b="1" dirty="0">
                <a:solidFill>
                  <a:srgbClr val="219DBA"/>
                </a:solidFill>
              </a:rPr>
              <a:t>Answer: </a:t>
            </a:r>
            <a:r>
              <a:rPr lang="en-US" dirty="0"/>
              <a:t>Question 5</a:t>
            </a:r>
          </a:p>
        </p:txBody>
      </p:sp>
      <p:sp>
        <p:nvSpPr>
          <p:cNvPr id="3" name="Content Placeholder 2">
            <a:extLst>
              <a:ext uri="{FF2B5EF4-FFF2-40B4-BE49-F238E27FC236}">
                <a16:creationId xmlns:a16="http://schemas.microsoft.com/office/drawing/2014/main" id="{DFC9B0E3-E2CB-EB03-01F4-CA4F2131D34E}"/>
              </a:ext>
            </a:extLst>
          </p:cNvPr>
          <p:cNvSpPr>
            <a:spLocks noGrp="1"/>
          </p:cNvSpPr>
          <p:nvPr>
            <p:ph sz="half" idx="1"/>
          </p:nvPr>
        </p:nvSpPr>
        <p:spPr/>
        <p:txBody>
          <a:bodyPr vert="horz" lIns="91440" tIns="45720" rIns="91440" bIns="45720" rtlCol="0" anchor="t">
            <a:normAutofit/>
          </a:bodyPr>
          <a:lstStyle/>
          <a:p>
            <a:pPr marL="0" indent="0">
              <a:buNone/>
            </a:pPr>
            <a:r>
              <a:rPr lang="en-US"/>
              <a:t>5) </a:t>
            </a:r>
            <a:r>
              <a:rPr lang="en-US">
                <a:ea typeface="+mn-lt"/>
                <a:cs typeface="+mn-lt"/>
              </a:rPr>
              <a:t>Watch the following commercial and identify how ethos can be used in a pitch/argument to change how a statement is interpreted.</a:t>
            </a:r>
          </a:p>
        </p:txBody>
      </p:sp>
      <p:pic>
        <p:nvPicPr>
          <p:cNvPr id="5" name="Online Media 4" title="Pepsi: Steve Carell, Lil Jon and Cardi B in hilarious Super Bowl advert">
            <a:hlinkClick r:id="" action="ppaction://media"/>
            <a:extLst>
              <a:ext uri="{FF2B5EF4-FFF2-40B4-BE49-F238E27FC236}">
                <a16:creationId xmlns:a16="http://schemas.microsoft.com/office/drawing/2014/main" id="{87ADBE7C-ECB7-26E6-F31C-1C783068099C}"/>
              </a:ext>
            </a:extLst>
          </p:cNvPr>
          <p:cNvPicPr>
            <a:picLocks noGrp="1" noRot="1" noChangeAspect="1"/>
          </p:cNvPicPr>
          <p:nvPr>
            <p:ph sz="half" idx="2"/>
            <a:videoFile r:link="rId1"/>
          </p:nvPr>
        </p:nvPicPr>
        <p:blipFill>
          <a:blip r:embed="rId3"/>
          <a:stretch>
            <a:fillRect/>
          </a:stretch>
        </p:blipFill>
        <p:spPr>
          <a:xfrm>
            <a:off x="6172200" y="2536825"/>
            <a:ext cx="5181600" cy="2927350"/>
          </a:xfrm>
        </p:spPr>
      </p:pic>
      <p:pic>
        <p:nvPicPr>
          <p:cNvPr id="6" name="Picture 5" descr="A black background with text&#10;&#10;Description automatically generated">
            <a:extLst>
              <a:ext uri="{FF2B5EF4-FFF2-40B4-BE49-F238E27FC236}">
                <a16:creationId xmlns:a16="http://schemas.microsoft.com/office/drawing/2014/main" id="{75C336E2-ED61-3DFE-AAB4-9569CF8279E6}"/>
              </a:ext>
            </a:extLst>
          </p:cNvPr>
          <p:cNvPicPr>
            <a:picLocks noChangeAspect="1"/>
          </p:cNvPicPr>
          <p:nvPr/>
        </p:nvPicPr>
        <p:blipFill>
          <a:blip r:embed="rId4"/>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982298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6-8</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t>6) </a:t>
            </a:r>
            <a:r>
              <a:rPr lang="en-US" dirty="0">
                <a:ea typeface="+mn-lt"/>
                <a:cs typeface="+mn-lt"/>
              </a:rPr>
              <a:t>How can you use your identified issue and solution to evoke an emotional response in your audience (pathos)?</a:t>
            </a:r>
          </a:p>
          <a:p>
            <a:pPr marL="0" indent="0">
              <a:buNone/>
            </a:pPr>
            <a:r>
              <a:rPr lang="en-US" dirty="0"/>
              <a:t>7) </a:t>
            </a:r>
            <a:r>
              <a:rPr lang="en-US" dirty="0">
                <a:ea typeface="+mn-lt"/>
                <a:cs typeface="+mn-lt"/>
              </a:rPr>
              <a:t>What is the relationship between a strong pitch/argument and evidence (logos)?</a:t>
            </a:r>
            <a:endParaRPr lang="en-US"/>
          </a:p>
          <a:p>
            <a:pPr marL="0" indent="0">
              <a:buNone/>
            </a:pPr>
            <a:r>
              <a:rPr lang="en-US" dirty="0"/>
              <a:t>8) </a:t>
            </a:r>
            <a:r>
              <a:rPr lang="en-US" dirty="0">
                <a:ea typeface="+mn-lt"/>
                <a:cs typeface="+mn-lt"/>
              </a:rPr>
              <a:t>What appeal is the most important in a scientific presentation? Why?</a:t>
            </a:r>
            <a:endParaRPr lang="en-US"/>
          </a:p>
        </p:txBody>
      </p:sp>
      <p:pic>
        <p:nvPicPr>
          <p:cNvPr id="6" name="Picture 5" descr="A black background with text&#10;&#10;Description automatically generated">
            <a:extLst>
              <a:ext uri="{FF2B5EF4-FFF2-40B4-BE49-F238E27FC236}">
                <a16:creationId xmlns:a16="http://schemas.microsoft.com/office/drawing/2014/main" id="{A94E697C-B9AC-36B4-CB38-43A69F22DF3F}"/>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195481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Share:</a:t>
            </a:r>
            <a:r>
              <a:rPr lang="en-US"/>
              <a:t> </a:t>
            </a:r>
            <a:r>
              <a:rPr lang="en-US">
                <a:ea typeface="+mj-lt"/>
                <a:cs typeface="+mj-lt"/>
              </a:rPr>
              <a:t>Answers to </a:t>
            </a:r>
            <a:r>
              <a:rPr lang="en-US"/>
              <a:t>Questions 5-8</a:t>
            </a:r>
          </a:p>
        </p:txBody>
      </p:sp>
      <p:pic>
        <p:nvPicPr>
          <p:cNvPr id="5" name="Picture 4" descr="A black background with text&#10;&#10;Description automatically generated">
            <a:extLst>
              <a:ext uri="{FF2B5EF4-FFF2-40B4-BE49-F238E27FC236}">
                <a16:creationId xmlns:a16="http://schemas.microsoft.com/office/drawing/2014/main" id="{B61A02F3-B7B3-DCD4-AD61-53D5A93F9E66}"/>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509618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 9</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9) Think back to a time when you heard an argument that did not use any </a:t>
            </a:r>
            <a:r>
              <a:rPr lang="en-US" b="1">
                <a:solidFill>
                  <a:srgbClr val="D77157"/>
                </a:solidFill>
                <a:ea typeface="+mn-lt"/>
                <a:cs typeface="+mn-lt"/>
              </a:rPr>
              <a:t>logos/evidence</a:t>
            </a:r>
            <a:r>
              <a:rPr lang="en-US">
                <a:ea typeface="+mn-lt"/>
                <a:cs typeface="+mn-lt"/>
              </a:rPr>
              <a:t>. Was it a strong or convincing argument? Why or why not? Be specific. How could they make the argument more convincing? </a:t>
            </a:r>
            <a:endParaRPr lang="en-US"/>
          </a:p>
        </p:txBody>
      </p:sp>
      <p:pic>
        <p:nvPicPr>
          <p:cNvPr id="6" name="Picture 5" descr="A black background with text&#10;&#10;Description automatically generated">
            <a:extLst>
              <a:ext uri="{FF2B5EF4-FFF2-40B4-BE49-F238E27FC236}">
                <a16:creationId xmlns:a16="http://schemas.microsoft.com/office/drawing/2014/main" id="{2986D0B4-CA0B-8CD0-9FDE-4723898222E5}"/>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37018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Share:</a:t>
            </a:r>
            <a:r>
              <a:rPr lang="en-US"/>
              <a:t> </a:t>
            </a:r>
            <a:r>
              <a:rPr lang="en-US">
                <a:ea typeface="+mj-lt"/>
                <a:cs typeface="+mj-lt"/>
              </a:rPr>
              <a:t>Answer to </a:t>
            </a:r>
            <a:r>
              <a:rPr lang="en-US"/>
              <a:t>Question 9</a:t>
            </a:r>
          </a:p>
        </p:txBody>
      </p:sp>
      <p:pic>
        <p:nvPicPr>
          <p:cNvPr id="5" name="Picture 4" descr="A black background with text&#10;&#10;Description automatically generated">
            <a:extLst>
              <a:ext uri="{FF2B5EF4-FFF2-40B4-BE49-F238E27FC236}">
                <a16:creationId xmlns:a16="http://schemas.microsoft.com/office/drawing/2014/main" id="{ED4DE564-9F52-F3F0-5971-7C760521A12B}"/>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083981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a:solidFill>
                  <a:srgbClr val="D77157"/>
                </a:solidFill>
              </a:rPr>
              <a:t>Building Evidence</a:t>
            </a:r>
            <a:endParaRPr lang="en-US"/>
          </a:p>
        </p:txBody>
      </p:sp>
      <p:pic>
        <p:nvPicPr>
          <p:cNvPr id="5" name="Picture 4" descr="A black background with text&#10;&#10;Description automatically generated">
            <a:extLst>
              <a:ext uri="{FF2B5EF4-FFF2-40B4-BE49-F238E27FC236}">
                <a16:creationId xmlns:a16="http://schemas.microsoft.com/office/drawing/2014/main" id="{EAB1A831-D401-8EFE-7EAF-9FE50970FAE8}"/>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44892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 1</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1) What did you have to consider when designing a realistic solution? </a:t>
            </a:r>
            <a:endParaRPr lang="en-US" dirty="0"/>
          </a:p>
        </p:txBody>
      </p:sp>
      <p:pic>
        <p:nvPicPr>
          <p:cNvPr id="6" name="Picture 5" descr="A black background with text&#10;&#10;Description automatically generated">
            <a:extLst>
              <a:ext uri="{FF2B5EF4-FFF2-40B4-BE49-F238E27FC236}">
                <a16:creationId xmlns:a16="http://schemas.microsoft.com/office/drawing/2014/main" id="{1D5F681E-90DB-B712-D3FD-418F2DD7583E}"/>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943406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Discuss:</a:t>
            </a:r>
            <a:r>
              <a:rPr lang="en-US"/>
              <a:t> </a:t>
            </a:r>
            <a:r>
              <a:rPr lang="en-US">
                <a:ea typeface="+mj-lt"/>
                <a:cs typeface="+mj-lt"/>
              </a:rPr>
              <a:t>Answer to </a:t>
            </a:r>
            <a:r>
              <a:rPr lang="en-US"/>
              <a:t>Question 1</a:t>
            </a:r>
          </a:p>
        </p:txBody>
      </p:sp>
      <p:sp>
        <p:nvSpPr>
          <p:cNvPr id="5" name="Arrow: Chevron 4">
            <a:extLst>
              <a:ext uri="{FF2B5EF4-FFF2-40B4-BE49-F238E27FC236}">
                <a16:creationId xmlns:a16="http://schemas.microsoft.com/office/drawing/2014/main" id="{7C798FE6-23D1-D137-BF13-191071971D37}"/>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solidFill>
                  <a:schemeClr val="bg1"/>
                </a:solidFill>
                <a:latin typeface="Aptos Display"/>
              </a:rPr>
              <a:t>5</a:t>
            </a:r>
          </a:p>
        </p:txBody>
      </p:sp>
      <p:sp>
        <p:nvSpPr>
          <p:cNvPr id="7" name="Arrow: Chevron 6">
            <a:extLst>
              <a:ext uri="{FF2B5EF4-FFF2-40B4-BE49-F238E27FC236}">
                <a16:creationId xmlns:a16="http://schemas.microsoft.com/office/drawing/2014/main" id="{7F63235B-A0C3-5EE4-D0F8-11FA1B015F92}"/>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4</a:t>
            </a:r>
          </a:p>
        </p:txBody>
      </p:sp>
      <p:sp>
        <p:nvSpPr>
          <p:cNvPr id="9" name="Arrow: Chevron 8">
            <a:extLst>
              <a:ext uri="{FF2B5EF4-FFF2-40B4-BE49-F238E27FC236}">
                <a16:creationId xmlns:a16="http://schemas.microsoft.com/office/drawing/2014/main" id="{A4AA1EFA-40EB-08DC-656D-46FE491CDDFB}"/>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3</a:t>
            </a:r>
          </a:p>
        </p:txBody>
      </p:sp>
      <p:sp>
        <p:nvSpPr>
          <p:cNvPr id="11" name="Arrow: Chevron 10">
            <a:extLst>
              <a:ext uri="{FF2B5EF4-FFF2-40B4-BE49-F238E27FC236}">
                <a16:creationId xmlns:a16="http://schemas.microsoft.com/office/drawing/2014/main" id="{1F9E85F3-6719-C7AB-1F5F-DDBBAF1E54DB}"/>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2</a:t>
            </a:r>
          </a:p>
        </p:txBody>
      </p:sp>
      <p:sp>
        <p:nvSpPr>
          <p:cNvPr id="13" name="Arrow: Chevron 12">
            <a:extLst>
              <a:ext uri="{FF2B5EF4-FFF2-40B4-BE49-F238E27FC236}">
                <a16:creationId xmlns:a16="http://schemas.microsoft.com/office/drawing/2014/main" id="{0BCBBC4A-84A4-348E-7D0A-4B9EF4B5A3D2}"/>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1</a:t>
            </a:r>
          </a:p>
        </p:txBody>
      </p:sp>
      <p:sp>
        <p:nvSpPr>
          <p:cNvPr id="15" name="Rectangle: Rounded Corners 14">
            <a:extLst>
              <a:ext uri="{FF2B5EF4-FFF2-40B4-BE49-F238E27FC236}">
                <a16:creationId xmlns:a16="http://schemas.microsoft.com/office/drawing/2014/main" id="{739F8E5A-B2F6-67F7-0F5E-F25D6DE87D0F}"/>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latin typeface="Aptos Display"/>
              </a:rPr>
              <a:t>Time's Up!</a:t>
            </a:r>
          </a:p>
        </p:txBody>
      </p:sp>
      <p:pic>
        <p:nvPicPr>
          <p:cNvPr id="6" name="Picture 5" descr="A black background with text&#10;&#10;Description automatically generated">
            <a:extLst>
              <a:ext uri="{FF2B5EF4-FFF2-40B4-BE49-F238E27FC236}">
                <a16:creationId xmlns:a16="http://schemas.microsoft.com/office/drawing/2014/main" id="{385272A4-FF08-135E-34B7-D23639D77C5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554706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7"/>
                                        </p:tgtEl>
                                      </p:cBhvr>
                                    </p:animEffect>
                                    <p:set>
                                      <p:cBhvr>
                                        <p:cTn id="11" dur="1" fill="hold">
                                          <p:stCondLst>
                                            <p:cond delay="499"/>
                                          </p:stCondLst>
                                        </p:cTn>
                                        <p:tgtEl>
                                          <p:spTgt spid="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P spid="13"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a:solidFill>
                  <a:srgbClr val="D77157"/>
                </a:solidFill>
                <a:ea typeface="+mj-lt"/>
                <a:cs typeface="+mj-lt"/>
              </a:rPr>
              <a:t>Pitching a Product</a:t>
            </a:r>
            <a:endParaRPr lang="en-US"/>
          </a:p>
        </p:txBody>
      </p:sp>
      <p:pic>
        <p:nvPicPr>
          <p:cNvPr id="5" name="Picture 4" descr="A black background with text&#10;&#10;Description automatically generated">
            <a:extLst>
              <a:ext uri="{FF2B5EF4-FFF2-40B4-BE49-F238E27FC236}">
                <a16:creationId xmlns:a16="http://schemas.microsoft.com/office/drawing/2014/main" id="{E0151CF5-DCF4-88DA-F7EF-2B4017B6F74B}"/>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017504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 2</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2) How can we use our design considerations as evidence in our argument?</a:t>
            </a:r>
          </a:p>
        </p:txBody>
      </p:sp>
      <p:pic>
        <p:nvPicPr>
          <p:cNvPr id="6" name="Picture 5" descr="A black background with text&#10;&#10;Description automatically generated">
            <a:extLst>
              <a:ext uri="{FF2B5EF4-FFF2-40B4-BE49-F238E27FC236}">
                <a16:creationId xmlns:a16="http://schemas.microsoft.com/office/drawing/2014/main" id="{4B44C9A2-0405-B1FF-6644-7A758FC17DC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821365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Share:</a:t>
            </a:r>
            <a:r>
              <a:rPr lang="en-US"/>
              <a:t> </a:t>
            </a:r>
            <a:r>
              <a:rPr lang="en-US">
                <a:ea typeface="+mj-lt"/>
                <a:cs typeface="+mj-lt"/>
              </a:rPr>
              <a:t>Answer to </a:t>
            </a:r>
            <a:r>
              <a:rPr lang="en-US"/>
              <a:t>Question 2</a:t>
            </a:r>
          </a:p>
        </p:txBody>
      </p:sp>
      <p:pic>
        <p:nvPicPr>
          <p:cNvPr id="5" name="Picture 4" descr="A black background with text&#10;&#10;Description automatically generated">
            <a:extLst>
              <a:ext uri="{FF2B5EF4-FFF2-40B4-BE49-F238E27FC236}">
                <a16:creationId xmlns:a16="http://schemas.microsoft.com/office/drawing/2014/main" id="{4407AE28-940C-BB2B-BEF5-9A523B301471}"/>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413082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fontScale="90000"/>
          </a:bodyPr>
          <a:lstStyle/>
          <a:p>
            <a:r>
              <a:rPr lang="en-US" b="1">
                <a:solidFill>
                  <a:srgbClr val="219DBA"/>
                </a:solidFill>
              </a:rPr>
              <a:t>Discuss:</a:t>
            </a:r>
            <a:r>
              <a:rPr lang="en-US"/>
              <a:t> How can we turn design considerations into evidence-based statements that show that our solutions "are the best?"</a:t>
            </a:r>
          </a:p>
        </p:txBody>
      </p:sp>
      <p:sp>
        <p:nvSpPr>
          <p:cNvPr id="5" name="Arrow: Chevron 4">
            <a:extLst>
              <a:ext uri="{FF2B5EF4-FFF2-40B4-BE49-F238E27FC236}">
                <a16:creationId xmlns:a16="http://schemas.microsoft.com/office/drawing/2014/main" id="{7C798FE6-23D1-D137-BF13-191071971D37}"/>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solidFill>
                  <a:schemeClr val="bg1"/>
                </a:solidFill>
                <a:latin typeface="Aptos Display"/>
              </a:rPr>
              <a:t>5</a:t>
            </a:r>
          </a:p>
        </p:txBody>
      </p:sp>
      <p:sp>
        <p:nvSpPr>
          <p:cNvPr id="7" name="Arrow: Chevron 6">
            <a:extLst>
              <a:ext uri="{FF2B5EF4-FFF2-40B4-BE49-F238E27FC236}">
                <a16:creationId xmlns:a16="http://schemas.microsoft.com/office/drawing/2014/main" id="{7F63235B-A0C3-5EE4-D0F8-11FA1B015F92}"/>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4</a:t>
            </a:r>
          </a:p>
        </p:txBody>
      </p:sp>
      <p:sp>
        <p:nvSpPr>
          <p:cNvPr id="9" name="Arrow: Chevron 8">
            <a:extLst>
              <a:ext uri="{FF2B5EF4-FFF2-40B4-BE49-F238E27FC236}">
                <a16:creationId xmlns:a16="http://schemas.microsoft.com/office/drawing/2014/main" id="{A4AA1EFA-40EB-08DC-656D-46FE491CDDFB}"/>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3</a:t>
            </a:r>
          </a:p>
        </p:txBody>
      </p:sp>
      <p:sp>
        <p:nvSpPr>
          <p:cNvPr id="11" name="Arrow: Chevron 10">
            <a:extLst>
              <a:ext uri="{FF2B5EF4-FFF2-40B4-BE49-F238E27FC236}">
                <a16:creationId xmlns:a16="http://schemas.microsoft.com/office/drawing/2014/main" id="{1F9E85F3-6719-C7AB-1F5F-DDBBAF1E54DB}"/>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2</a:t>
            </a:r>
          </a:p>
        </p:txBody>
      </p:sp>
      <p:sp>
        <p:nvSpPr>
          <p:cNvPr id="13" name="Arrow: Chevron 12">
            <a:extLst>
              <a:ext uri="{FF2B5EF4-FFF2-40B4-BE49-F238E27FC236}">
                <a16:creationId xmlns:a16="http://schemas.microsoft.com/office/drawing/2014/main" id="{0BCBBC4A-84A4-348E-7D0A-4B9EF4B5A3D2}"/>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1</a:t>
            </a:r>
          </a:p>
        </p:txBody>
      </p:sp>
      <p:sp>
        <p:nvSpPr>
          <p:cNvPr id="15" name="Rectangle: Rounded Corners 14">
            <a:extLst>
              <a:ext uri="{FF2B5EF4-FFF2-40B4-BE49-F238E27FC236}">
                <a16:creationId xmlns:a16="http://schemas.microsoft.com/office/drawing/2014/main" id="{739F8E5A-B2F6-67F7-0F5E-F25D6DE87D0F}"/>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latin typeface="Aptos Display"/>
              </a:rPr>
              <a:t>Time's Up!</a:t>
            </a:r>
          </a:p>
        </p:txBody>
      </p:sp>
      <p:pic>
        <p:nvPicPr>
          <p:cNvPr id="6" name="Picture 5" descr="A black background with text&#10;&#10;Description automatically generated">
            <a:extLst>
              <a:ext uri="{FF2B5EF4-FFF2-40B4-BE49-F238E27FC236}">
                <a16:creationId xmlns:a16="http://schemas.microsoft.com/office/drawing/2014/main" id="{4AADC320-5B39-E694-384A-C196CC760D46}"/>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99853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7"/>
                                        </p:tgtEl>
                                      </p:cBhvr>
                                    </p:animEffect>
                                    <p:set>
                                      <p:cBhvr>
                                        <p:cTn id="11" dur="1" fill="hold">
                                          <p:stCondLst>
                                            <p:cond delay="499"/>
                                          </p:stCondLst>
                                        </p:cTn>
                                        <p:tgtEl>
                                          <p:spTgt spid="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P spid="13" grpId="0" animBg="1"/>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 3</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3) Why do we need to be specific in our evidence?</a:t>
            </a:r>
          </a:p>
        </p:txBody>
      </p:sp>
      <p:pic>
        <p:nvPicPr>
          <p:cNvPr id="6" name="Picture 5" descr="A black background with text&#10;&#10;Description automatically generated">
            <a:extLst>
              <a:ext uri="{FF2B5EF4-FFF2-40B4-BE49-F238E27FC236}">
                <a16:creationId xmlns:a16="http://schemas.microsoft.com/office/drawing/2014/main" id="{88A0BA3C-38C0-536A-105D-520A6359FC19}"/>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573953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Share:</a:t>
            </a:r>
            <a:r>
              <a:rPr lang="en-US"/>
              <a:t> </a:t>
            </a:r>
            <a:r>
              <a:rPr lang="en-US">
                <a:ea typeface="+mj-lt"/>
                <a:cs typeface="+mj-lt"/>
              </a:rPr>
              <a:t>Answer to </a:t>
            </a:r>
            <a:r>
              <a:rPr lang="en-US"/>
              <a:t>Question 3</a:t>
            </a:r>
          </a:p>
        </p:txBody>
      </p:sp>
      <p:pic>
        <p:nvPicPr>
          <p:cNvPr id="5" name="Picture 4" descr="A black background with text&#10;&#10;Description automatically generated">
            <a:extLst>
              <a:ext uri="{FF2B5EF4-FFF2-40B4-BE49-F238E27FC236}">
                <a16:creationId xmlns:a16="http://schemas.microsoft.com/office/drawing/2014/main" id="{A57CB2D5-6DC8-CBA9-38AD-7F7B7D532E9F}"/>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9192121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fontScale="90000"/>
          </a:bodyPr>
          <a:lstStyle/>
          <a:p>
            <a:r>
              <a:rPr lang="en-US" b="1">
                <a:solidFill>
                  <a:srgbClr val="219DBA"/>
                </a:solidFill>
              </a:rPr>
              <a:t>Discuss:</a:t>
            </a:r>
            <a:r>
              <a:rPr lang="en-US"/>
              <a:t> How can you make evidence-based statements specific to your solution?</a:t>
            </a:r>
          </a:p>
        </p:txBody>
      </p:sp>
      <p:sp>
        <p:nvSpPr>
          <p:cNvPr id="6" name="Arrow: Chevron 5">
            <a:extLst>
              <a:ext uri="{FF2B5EF4-FFF2-40B4-BE49-F238E27FC236}">
                <a16:creationId xmlns:a16="http://schemas.microsoft.com/office/drawing/2014/main" id="{33701A6A-B481-B71C-DAE7-8905B9053120}"/>
              </a:ext>
            </a:extLst>
          </p:cNvPr>
          <p:cNvSpPr/>
          <p:nvPr/>
        </p:nvSpPr>
        <p:spPr>
          <a:xfrm>
            <a:off x="310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3</a:t>
            </a:r>
          </a:p>
        </p:txBody>
      </p:sp>
      <p:sp>
        <p:nvSpPr>
          <p:cNvPr id="10" name="Arrow: Chevron 9">
            <a:extLst>
              <a:ext uri="{FF2B5EF4-FFF2-40B4-BE49-F238E27FC236}">
                <a16:creationId xmlns:a16="http://schemas.microsoft.com/office/drawing/2014/main" id="{A8A5B236-8B87-3847-8CDC-95DDF865FEA3}"/>
              </a:ext>
            </a:extLst>
          </p:cNvPr>
          <p:cNvSpPr/>
          <p:nvPr/>
        </p:nvSpPr>
        <p:spPr>
          <a:xfrm>
            <a:off x="5011614"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2</a:t>
            </a:r>
          </a:p>
        </p:txBody>
      </p:sp>
      <p:sp>
        <p:nvSpPr>
          <p:cNvPr id="14" name="Arrow: Chevron 13">
            <a:extLst>
              <a:ext uri="{FF2B5EF4-FFF2-40B4-BE49-F238E27FC236}">
                <a16:creationId xmlns:a16="http://schemas.microsoft.com/office/drawing/2014/main" id="{C5F9D54E-F827-0732-D929-5D4D6C71C239}"/>
              </a:ext>
            </a:extLst>
          </p:cNvPr>
          <p:cNvSpPr/>
          <p:nvPr/>
        </p:nvSpPr>
        <p:spPr>
          <a:xfrm>
            <a:off x="691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1</a:t>
            </a:r>
          </a:p>
        </p:txBody>
      </p:sp>
      <p:sp>
        <p:nvSpPr>
          <p:cNvPr id="17" name="Rectangle: Rounded Corners 16">
            <a:extLst>
              <a:ext uri="{FF2B5EF4-FFF2-40B4-BE49-F238E27FC236}">
                <a16:creationId xmlns:a16="http://schemas.microsoft.com/office/drawing/2014/main" id="{91CBE1F1-6CE1-8B24-6586-B33AD20B4DB4}"/>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latin typeface="Aptos Display"/>
              </a:rPr>
              <a:t>Time's Up!</a:t>
            </a:r>
          </a:p>
        </p:txBody>
      </p:sp>
      <p:pic>
        <p:nvPicPr>
          <p:cNvPr id="5" name="Picture 4" descr="A black background with text&#10;&#10;Description automatically generated">
            <a:extLst>
              <a:ext uri="{FF2B5EF4-FFF2-40B4-BE49-F238E27FC236}">
                <a16:creationId xmlns:a16="http://schemas.microsoft.com/office/drawing/2014/main" id="{093AC535-3AD9-6D2E-497A-E888882C29BD}"/>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273620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10"/>
                                        </p:tgtEl>
                                      </p:cBhvr>
                                    </p:animEffect>
                                    <p:set>
                                      <p:cBhvr>
                                        <p:cTn id="11" dur="1" fill="hold">
                                          <p:stCondLst>
                                            <p:cond delay="499"/>
                                          </p:stCondLst>
                                        </p:cTn>
                                        <p:tgtEl>
                                          <p:spTgt spid="10"/>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14"/>
                                        </p:tgtEl>
                                      </p:cBhvr>
                                    </p:animEffect>
                                    <p:set>
                                      <p:cBhvr>
                                        <p:cTn id="15" dur="1" fill="hold">
                                          <p:stCondLst>
                                            <p:cond delay="499"/>
                                          </p:stCondLst>
                                        </p:cTn>
                                        <p:tgtEl>
                                          <p:spTgt spid="14"/>
                                        </p:tgtEl>
                                        <p:attrNameLst>
                                          <p:attrName>style.visibility</p:attrName>
                                        </p:attrNameLst>
                                      </p:cBhvr>
                                      <p:to>
                                        <p:strVal val="hidden"/>
                                      </p:to>
                                    </p:set>
                                  </p:childTnLst>
                                </p:cTn>
                              </p:par>
                            </p:childTnLst>
                          </p:cTn>
                        </p:par>
                        <p:par>
                          <p:cTn id="16" fill="hold">
                            <p:stCondLst>
                              <p:cond delay="119500"/>
                            </p:stCondLst>
                            <p:childTnLst>
                              <p:par>
                                <p:cTn id="17" presetID="1" presetClass="entr" presetSubtype="0"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4" grpId="0" animBg="1"/>
      <p:bldP spid="1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ea typeface="+mj-lt"/>
                <a:cs typeface="+mj-lt"/>
              </a:rPr>
              <a:t>Move: </a:t>
            </a:r>
            <a:r>
              <a:rPr lang="en-US">
                <a:ea typeface="+mj-lt"/>
                <a:cs typeface="+mj-lt"/>
              </a:rPr>
              <a:t>If you are working in a group, move to go sit with your group members.</a:t>
            </a:r>
            <a:endParaRPr lang="en-US"/>
          </a:p>
        </p:txBody>
      </p:sp>
      <p:pic>
        <p:nvPicPr>
          <p:cNvPr id="5" name="Picture 4" descr="A black background with text&#10;&#10;Description automatically generated">
            <a:extLst>
              <a:ext uri="{FF2B5EF4-FFF2-40B4-BE49-F238E27FC236}">
                <a16:creationId xmlns:a16="http://schemas.microsoft.com/office/drawing/2014/main" id="{976B6A88-58E8-4148-AB08-9EE61A619FC1}"/>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1740360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fontScale="90000"/>
          </a:bodyPr>
          <a:lstStyle/>
          <a:p>
            <a:r>
              <a:rPr lang="en-US" b="1">
                <a:solidFill>
                  <a:srgbClr val="219DBA"/>
                </a:solidFill>
                <a:ea typeface="+mj-lt"/>
                <a:cs typeface="+mj-lt"/>
              </a:rPr>
              <a:t>Write: </a:t>
            </a:r>
            <a:r>
              <a:rPr lang="en-US">
                <a:ea typeface="+mj-lt"/>
                <a:cs typeface="+mj-lt"/>
              </a:rPr>
              <a:t>Your design considerations as evidence-based statements for your argument</a:t>
            </a:r>
          </a:p>
        </p:txBody>
      </p:sp>
      <p:sp>
        <p:nvSpPr>
          <p:cNvPr id="3" name="Text Placeholder 2">
            <a:extLst>
              <a:ext uri="{FF2B5EF4-FFF2-40B4-BE49-F238E27FC236}">
                <a16:creationId xmlns:a16="http://schemas.microsoft.com/office/drawing/2014/main" id="{0005CA60-E7CA-98E7-229D-99841E0823FC}"/>
              </a:ext>
            </a:extLst>
          </p:cNvPr>
          <p:cNvSpPr txBox="1">
            <a:spLocks/>
          </p:cNvSpPr>
          <p:nvPr/>
        </p:nvSpPr>
        <p:spPr>
          <a:xfrm>
            <a:off x="831850" y="4628540"/>
            <a:ext cx="10515600" cy="1500187"/>
          </a:xfrm>
          <a:prstGeom prst="rect">
            <a:avLst/>
          </a:prstGeom>
        </p:spPr>
        <p:txBody>
          <a:bodyPr vert="horz" lIns="91440" tIns="45720" rIns="91440" bIns="45720" rtlCol="0" anchor="t">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ea typeface="+mn-lt"/>
                <a:cs typeface="+mn-lt"/>
              </a:rPr>
              <a:t>TIP: Do not only think about your solution. Compare it to other solutions! Why is your solution better than other solutions? You can reference previous iterations of your solution or other solutions that have been used to manage your identified issue.</a:t>
            </a:r>
            <a:endParaRPr lang="en-US"/>
          </a:p>
        </p:txBody>
      </p:sp>
      <p:sp>
        <p:nvSpPr>
          <p:cNvPr id="6" name="Arrow: Chevron 5">
            <a:extLst>
              <a:ext uri="{FF2B5EF4-FFF2-40B4-BE49-F238E27FC236}">
                <a16:creationId xmlns:a16="http://schemas.microsoft.com/office/drawing/2014/main" id="{7CE72D6A-06DD-55E1-02EE-383B10BC92E9}"/>
              </a:ext>
            </a:extLst>
          </p:cNvPr>
          <p:cNvSpPr/>
          <p:nvPr/>
        </p:nvSpPr>
        <p:spPr>
          <a:xfrm>
            <a:off x="310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3</a:t>
            </a:r>
          </a:p>
        </p:txBody>
      </p:sp>
      <p:sp>
        <p:nvSpPr>
          <p:cNvPr id="8" name="Arrow: Chevron 7">
            <a:extLst>
              <a:ext uri="{FF2B5EF4-FFF2-40B4-BE49-F238E27FC236}">
                <a16:creationId xmlns:a16="http://schemas.microsoft.com/office/drawing/2014/main" id="{E9ED5E67-3AC7-8F7C-5766-4902041EF962}"/>
              </a:ext>
            </a:extLst>
          </p:cNvPr>
          <p:cNvSpPr/>
          <p:nvPr/>
        </p:nvSpPr>
        <p:spPr>
          <a:xfrm>
            <a:off x="5011614"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2</a:t>
            </a:r>
          </a:p>
        </p:txBody>
      </p:sp>
      <p:sp>
        <p:nvSpPr>
          <p:cNvPr id="10" name="Arrow: Chevron 9">
            <a:extLst>
              <a:ext uri="{FF2B5EF4-FFF2-40B4-BE49-F238E27FC236}">
                <a16:creationId xmlns:a16="http://schemas.microsoft.com/office/drawing/2014/main" id="{2559E679-D295-12FE-755B-B7B91215326F}"/>
              </a:ext>
            </a:extLst>
          </p:cNvPr>
          <p:cNvSpPr/>
          <p:nvPr/>
        </p:nvSpPr>
        <p:spPr>
          <a:xfrm>
            <a:off x="691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1</a:t>
            </a:r>
          </a:p>
        </p:txBody>
      </p:sp>
      <p:sp>
        <p:nvSpPr>
          <p:cNvPr id="12" name="Rectangle: Rounded Corners 11">
            <a:extLst>
              <a:ext uri="{FF2B5EF4-FFF2-40B4-BE49-F238E27FC236}">
                <a16:creationId xmlns:a16="http://schemas.microsoft.com/office/drawing/2014/main" id="{E8D638B6-8265-B42C-9747-008BA35EABB9}"/>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latin typeface="Aptos Display"/>
              </a:rPr>
              <a:t>Time's Up!</a:t>
            </a:r>
          </a:p>
        </p:txBody>
      </p:sp>
      <p:pic>
        <p:nvPicPr>
          <p:cNvPr id="7" name="Picture 6" descr="A black background with text&#10;&#10;Description automatically generated">
            <a:extLst>
              <a:ext uri="{FF2B5EF4-FFF2-40B4-BE49-F238E27FC236}">
                <a16:creationId xmlns:a16="http://schemas.microsoft.com/office/drawing/2014/main" id="{A7D184C8-44E0-DCAE-1920-5941E492AD64}"/>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94036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8"/>
                                        </p:tgtEl>
                                      </p:cBhvr>
                                    </p:animEffect>
                                    <p:set>
                                      <p:cBhvr>
                                        <p:cTn id="11" dur="1" fill="hold">
                                          <p:stCondLst>
                                            <p:cond delay="499"/>
                                          </p:stCondLst>
                                        </p:cTn>
                                        <p:tgtEl>
                                          <p:spTgt spid="8"/>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10"/>
                                        </p:tgtEl>
                                      </p:cBhvr>
                                    </p:animEffect>
                                    <p:set>
                                      <p:cBhvr>
                                        <p:cTn id="15" dur="1" fill="hold">
                                          <p:stCondLst>
                                            <p:cond delay="499"/>
                                          </p:stCondLst>
                                        </p:cTn>
                                        <p:tgtEl>
                                          <p:spTgt spid="10"/>
                                        </p:tgtEl>
                                        <p:attrNameLst>
                                          <p:attrName>style.visibility</p:attrName>
                                        </p:attrNameLst>
                                      </p:cBhvr>
                                      <p:to>
                                        <p:strVal val="hidden"/>
                                      </p:to>
                                    </p:set>
                                  </p:childTnLst>
                                </p:cTn>
                              </p:par>
                            </p:childTnLst>
                          </p:cTn>
                        </p:par>
                        <p:par>
                          <p:cTn id="16" fill="hold">
                            <p:stCondLst>
                              <p:cond delay="119500"/>
                            </p:stCondLst>
                            <p:childTnLst>
                              <p:par>
                                <p:cTn id="17" presetID="1"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Questions 4-7</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4) What is the most convincing/important piece of evidence for your pitch/argument? This is your selling point.</a:t>
            </a:r>
          </a:p>
          <a:p>
            <a:pPr marL="0" indent="0">
              <a:buNone/>
            </a:pPr>
            <a:r>
              <a:rPr lang="en-US">
                <a:ea typeface="+mn-lt"/>
                <a:cs typeface="+mn-lt"/>
              </a:rPr>
              <a:t>5) Why might it be important to have a selling point?</a:t>
            </a:r>
          </a:p>
          <a:p>
            <a:pPr marL="0" indent="0">
              <a:buNone/>
            </a:pPr>
            <a:r>
              <a:rPr lang="en-US">
                <a:ea typeface="+mn-lt"/>
                <a:cs typeface="+mn-lt"/>
              </a:rPr>
              <a:t>6) How can you organize your evidence and use your selling point in a pitch/argument that fits naturally in your presentation? </a:t>
            </a:r>
          </a:p>
          <a:p>
            <a:pPr marL="0" indent="0">
              <a:buNone/>
            </a:pPr>
            <a:r>
              <a:rPr lang="en-US">
                <a:ea typeface="+mn-lt"/>
                <a:cs typeface="+mn-lt"/>
              </a:rPr>
              <a:t>7) When should you give your pitch/argument in your presentation? </a:t>
            </a:r>
          </a:p>
        </p:txBody>
      </p:sp>
      <p:pic>
        <p:nvPicPr>
          <p:cNvPr id="6" name="Picture 5" descr="A black background with text&#10;&#10;Description automatically generated">
            <a:extLst>
              <a:ext uri="{FF2B5EF4-FFF2-40B4-BE49-F238E27FC236}">
                <a16:creationId xmlns:a16="http://schemas.microsoft.com/office/drawing/2014/main" id="{03D96577-77D4-3611-0620-EF897374CD15}"/>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69476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Share:</a:t>
            </a:r>
            <a:r>
              <a:rPr lang="en-US"/>
              <a:t> </a:t>
            </a:r>
            <a:r>
              <a:rPr lang="en-US">
                <a:ea typeface="+mj-lt"/>
                <a:cs typeface="+mj-lt"/>
              </a:rPr>
              <a:t>Answers to </a:t>
            </a:r>
            <a:r>
              <a:rPr lang="en-US"/>
              <a:t>Questions 4-7</a:t>
            </a:r>
          </a:p>
        </p:txBody>
      </p:sp>
      <p:pic>
        <p:nvPicPr>
          <p:cNvPr id="5" name="Picture 4" descr="A black background with text&#10;&#10;Description automatically generated">
            <a:extLst>
              <a:ext uri="{FF2B5EF4-FFF2-40B4-BE49-F238E27FC236}">
                <a16:creationId xmlns:a16="http://schemas.microsoft.com/office/drawing/2014/main" id="{4DBB0A49-450F-D059-A68B-70410CB3A31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4019805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51A71-6A4B-13F4-61B1-5AD5A9638430}"/>
              </a:ext>
            </a:extLst>
          </p:cNvPr>
          <p:cNvSpPr>
            <a:spLocks noGrp="1"/>
          </p:cNvSpPr>
          <p:nvPr>
            <p:ph type="title"/>
          </p:nvPr>
        </p:nvSpPr>
        <p:spPr/>
        <p:txBody>
          <a:bodyPr/>
          <a:lstStyle/>
          <a:p>
            <a:r>
              <a:rPr lang="en-US" b="1">
                <a:solidFill>
                  <a:srgbClr val="219DBA"/>
                </a:solidFill>
              </a:rPr>
              <a:t>Pitch: </a:t>
            </a:r>
            <a:r>
              <a:rPr lang="en-US"/>
              <a:t>A Product to a Partner</a:t>
            </a:r>
          </a:p>
        </p:txBody>
      </p:sp>
      <p:sp>
        <p:nvSpPr>
          <p:cNvPr id="3" name="Text Placeholder 2">
            <a:extLst>
              <a:ext uri="{FF2B5EF4-FFF2-40B4-BE49-F238E27FC236}">
                <a16:creationId xmlns:a16="http://schemas.microsoft.com/office/drawing/2014/main" id="{395CF543-2859-AAEE-837C-156EFB889C6C}"/>
              </a:ext>
            </a:extLst>
          </p:cNvPr>
          <p:cNvSpPr>
            <a:spLocks noGrp="1"/>
          </p:cNvSpPr>
          <p:nvPr>
            <p:ph type="body" idx="1"/>
          </p:nvPr>
        </p:nvSpPr>
        <p:spPr/>
        <p:txBody>
          <a:bodyPr/>
          <a:lstStyle/>
          <a:p>
            <a:r>
              <a:rPr lang="en-US"/>
              <a:t>Scenario 1: Reusable Straw</a:t>
            </a:r>
          </a:p>
        </p:txBody>
      </p:sp>
      <p:sp>
        <p:nvSpPr>
          <p:cNvPr id="4" name="Content Placeholder 3">
            <a:extLst>
              <a:ext uri="{FF2B5EF4-FFF2-40B4-BE49-F238E27FC236}">
                <a16:creationId xmlns:a16="http://schemas.microsoft.com/office/drawing/2014/main" id="{DD81B02F-BD1F-9A33-CF6E-2C5CC1B48E59}"/>
              </a:ext>
            </a:extLst>
          </p:cNvPr>
          <p:cNvSpPr>
            <a:spLocks noGrp="1"/>
          </p:cNvSpPr>
          <p:nvPr>
            <p:ph sz="half" idx="2"/>
          </p:nvPr>
        </p:nvSpPr>
        <p:spPr/>
        <p:txBody>
          <a:bodyPr vert="horz" lIns="91440" tIns="45720" rIns="91440" bIns="45720" rtlCol="0" anchor="t">
            <a:normAutofit fontScale="92500"/>
          </a:bodyPr>
          <a:lstStyle/>
          <a:p>
            <a:r>
              <a:rPr lang="en-US" sz="2600" dirty="0">
                <a:ea typeface="+mn-lt"/>
                <a:cs typeface="+mn-lt"/>
              </a:rPr>
              <a:t>Made of stainless steel </a:t>
            </a:r>
            <a:endParaRPr lang="en-US" sz="2600" dirty="0"/>
          </a:p>
          <a:p>
            <a:r>
              <a:rPr lang="en-US" sz="2600" dirty="0">
                <a:ea typeface="+mn-lt"/>
                <a:cs typeface="+mn-lt"/>
              </a:rPr>
              <a:t>Includes a reusable straw and carrying bag </a:t>
            </a:r>
            <a:endParaRPr lang="en-US" sz="2600" dirty="0"/>
          </a:p>
          <a:p>
            <a:r>
              <a:rPr lang="en-US" sz="2600" dirty="0">
                <a:ea typeface="+mn-lt"/>
                <a:cs typeface="+mn-lt"/>
              </a:rPr>
              <a:t>Production cost: $3 per straw/bag </a:t>
            </a:r>
            <a:endParaRPr lang="en-US" sz="2600" dirty="0"/>
          </a:p>
          <a:p>
            <a:r>
              <a:rPr lang="en-US" sz="2600" dirty="0">
                <a:ea typeface="+mn-lt"/>
                <a:cs typeface="+mn-lt"/>
              </a:rPr>
              <a:t>Minimum quantity produced: 100 </a:t>
            </a:r>
            <a:endParaRPr lang="en-US" sz="2600" dirty="0"/>
          </a:p>
          <a:p>
            <a:r>
              <a:rPr lang="en-US" sz="2600" dirty="0">
                <a:ea typeface="+mn-lt"/>
                <a:cs typeface="+mn-lt"/>
              </a:rPr>
              <a:t>Selling price: $10 per set </a:t>
            </a:r>
            <a:endParaRPr lang="en-US" sz="2600" dirty="0"/>
          </a:p>
        </p:txBody>
      </p:sp>
      <p:sp>
        <p:nvSpPr>
          <p:cNvPr id="5" name="Text Placeholder 4">
            <a:extLst>
              <a:ext uri="{FF2B5EF4-FFF2-40B4-BE49-F238E27FC236}">
                <a16:creationId xmlns:a16="http://schemas.microsoft.com/office/drawing/2014/main" id="{367258FF-047E-2902-DC25-D9E0D19660DC}"/>
              </a:ext>
            </a:extLst>
          </p:cNvPr>
          <p:cNvSpPr>
            <a:spLocks noGrp="1"/>
          </p:cNvSpPr>
          <p:nvPr>
            <p:ph type="body" sz="quarter" idx="3"/>
          </p:nvPr>
        </p:nvSpPr>
        <p:spPr/>
        <p:txBody>
          <a:bodyPr/>
          <a:lstStyle/>
          <a:p>
            <a:r>
              <a:rPr lang="en-US"/>
              <a:t>Scenario 2: New Phone Model</a:t>
            </a:r>
          </a:p>
        </p:txBody>
      </p:sp>
      <p:sp>
        <p:nvSpPr>
          <p:cNvPr id="6" name="Content Placeholder 5">
            <a:extLst>
              <a:ext uri="{FF2B5EF4-FFF2-40B4-BE49-F238E27FC236}">
                <a16:creationId xmlns:a16="http://schemas.microsoft.com/office/drawing/2014/main" id="{D9DF2B9A-5296-657B-D524-A29FD2DFC113}"/>
              </a:ext>
            </a:extLst>
          </p:cNvPr>
          <p:cNvSpPr>
            <a:spLocks noGrp="1"/>
          </p:cNvSpPr>
          <p:nvPr>
            <p:ph sz="quarter" idx="4"/>
          </p:nvPr>
        </p:nvSpPr>
        <p:spPr/>
        <p:txBody>
          <a:bodyPr vert="horz" lIns="91440" tIns="45720" rIns="91440" bIns="45720" rtlCol="0" anchor="t">
            <a:normAutofit fontScale="92500"/>
          </a:bodyPr>
          <a:lstStyle/>
          <a:p>
            <a:r>
              <a:rPr lang="en-US" sz="2600">
                <a:ea typeface="+mn-lt"/>
                <a:cs typeface="+mn-lt"/>
              </a:rPr>
              <a:t>Made of a wide variety of materials </a:t>
            </a:r>
            <a:endParaRPr lang="en-US" sz="2600"/>
          </a:p>
          <a:p>
            <a:r>
              <a:rPr lang="en-US" sz="2600">
                <a:ea typeface="+mn-lt"/>
                <a:cs typeface="+mn-lt"/>
              </a:rPr>
              <a:t>Includes a “roll-up” phone and phone charger </a:t>
            </a:r>
            <a:endParaRPr lang="en-US" sz="2600"/>
          </a:p>
          <a:p>
            <a:r>
              <a:rPr lang="en-US" sz="2600">
                <a:ea typeface="+mn-lt"/>
                <a:cs typeface="+mn-lt"/>
              </a:rPr>
              <a:t>Production cost: $300 per phone and charger </a:t>
            </a:r>
            <a:endParaRPr lang="en-US" sz="2600"/>
          </a:p>
          <a:p>
            <a:r>
              <a:rPr lang="en-US" sz="2600">
                <a:ea typeface="+mn-lt"/>
                <a:cs typeface="+mn-lt"/>
              </a:rPr>
              <a:t>Minimum quantity produced: 100 </a:t>
            </a:r>
            <a:endParaRPr lang="en-US" sz="2600"/>
          </a:p>
          <a:p>
            <a:r>
              <a:rPr lang="en-US" sz="2600">
                <a:ea typeface="+mn-lt"/>
                <a:cs typeface="+mn-lt"/>
              </a:rPr>
              <a:t>Selling price: $1000 per phone and charger </a:t>
            </a:r>
            <a:endParaRPr lang="en-US" sz="2600"/>
          </a:p>
        </p:txBody>
      </p:sp>
      <p:sp>
        <p:nvSpPr>
          <p:cNvPr id="8" name="Arrow: Chevron 7">
            <a:extLst>
              <a:ext uri="{FF2B5EF4-FFF2-40B4-BE49-F238E27FC236}">
                <a16:creationId xmlns:a16="http://schemas.microsoft.com/office/drawing/2014/main" id="{47B84A92-4557-3055-631B-CF0A0F324196}"/>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ptos Display"/>
              </a:rPr>
              <a:t>5</a:t>
            </a:r>
          </a:p>
        </p:txBody>
      </p:sp>
      <p:sp>
        <p:nvSpPr>
          <p:cNvPr id="10" name="Arrow: Chevron 9">
            <a:extLst>
              <a:ext uri="{FF2B5EF4-FFF2-40B4-BE49-F238E27FC236}">
                <a16:creationId xmlns:a16="http://schemas.microsoft.com/office/drawing/2014/main" id="{4198A424-052A-ED6E-9C91-F4EC7AC3905E}"/>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12" name="Arrow: Chevron 11">
            <a:extLst>
              <a:ext uri="{FF2B5EF4-FFF2-40B4-BE49-F238E27FC236}">
                <a16:creationId xmlns:a16="http://schemas.microsoft.com/office/drawing/2014/main" id="{A0A31B98-7D3F-EC85-D649-4ED92663BCCB}"/>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4" name="Arrow: Chevron 13">
            <a:extLst>
              <a:ext uri="{FF2B5EF4-FFF2-40B4-BE49-F238E27FC236}">
                <a16:creationId xmlns:a16="http://schemas.microsoft.com/office/drawing/2014/main" id="{70EE4616-9796-9D74-A46E-2570AAB04D77}"/>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6" name="Arrow: Chevron 15">
            <a:extLst>
              <a:ext uri="{FF2B5EF4-FFF2-40B4-BE49-F238E27FC236}">
                <a16:creationId xmlns:a16="http://schemas.microsoft.com/office/drawing/2014/main" id="{4D60ACF5-B6A2-2391-86A6-A27BD9446D94}"/>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18" name="Rectangle: Rounded Corners 17">
            <a:extLst>
              <a:ext uri="{FF2B5EF4-FFF2-40B4-BE49-F238E27FC236}">
                <a16:creationId xmlns:a16="http://schemas.microsoft.com/office/drawing/2014/main" id="{05523E7A-A62F-28EC-C09D-B20B3DCCF86C}"/>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9" name="Picture 8" descr="A black background with text&#10;&#10;Description automatically generated">
            <a:extLst>
              <a:ext uri="{FF2B5EF4-FFF2-40B4-BE49-F238E27FC236}">
                <a16:creationId xmlns:a16="http://schemas.microsoft.com/office/drawing/2014/main" id="{9056096F-F6D8-283D-BC29-C47692146FBB}"/>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22349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10"/>
                                        </p:tgtEl>
                                      </p:cBhvr>
                                    </p:animEffect>
                                    <p:set>
                                      <p:cBhvr>
                                        <p:cTn id="11" dur="1" fill="hold">
                                          <p:stCondLst>
                                            <p:cond delay="499"/>
                                          </p:stCondLst>
                                        </p:cTn>
                                        <p:tgtEl>
                                          <p:spTgt spid="10"/>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12"/>
                                        </p:tgtEl>
                                      </p:cBhvr>
                                    </p:animEffect>
                                    <p:set>
                                      <p:cBhvr>
                                        <p:cTn id="15" dur="1" fill="hold">
                                          <p:stCondLst>
                                            <p:cond delay="499"/>
                                          </p:stCondLst>
                                        </p:cTn>
                                        <p:tgtEl>
                                          <p:spTgt spid="12"/>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4"/>
                                        </p:tgtEl>
                                      </p:cBhvr>
                                    </p:animEffect>
                                    <p:set>
                                      <p:cBhvr>
                                        <p:cTn id="19" dur="1" fill="hold">
                                          <p:stCondLst>
                                            <p:cond delay="499"/>
                                          </p:stCondLst>
                                        </p:cTn>
                                        <p:tgtEl>
                                          <p:spTgt spid="14"/>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6"/>
                                        </p:tgtEl>
                                      </p:cBhvr>
                                    </p:animEffect>
                                    <p:set>
                                      <p:cBhvr>
                                        <p:cTn id="23" dur="1" fill="hold">
                                          <p:stCondLst>
                                            <p:cond delay="499"/>
                                          </p:stCondLst>
                                        </p:cTn>
                                        <p:tgtEl>
                                          <p:spTgt spid="16"/>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animBg="1"/>
      <p:bldP spid="14" grpId="0" animBg="1"/>
      <p:bldP spid="16" grpId="0" animBg="1"/>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rPr>
              <a:t>Why is this so important?</a:t>
            </a:r>
            <a:endParaRPr lang="en-US" dirty="0"/>
          </a:p>
        </p:txBody>
      </p:sp>
      <p:pic>
        <p:nvPicPr>
          <p:cNvPr id="5" name="Picture 4" descr="A black background with text&#10;&#10;Description automatically generated">
            <a:extLst>
              <a:ext uri="{FF2B5EF4-FFF2-40B4-BE49-F238E27FC236}">
                <a16:creationId xmlns:a16="http://schemas.microsoft.com/office/drawing/2014/main" id="{49E5798B-406C-B8F6-D2D6-BADBF729D18E}"/>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4409313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Questions 8-9</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8) Think back to a time you heard someone argue something they did not believe in. How could you tell they did not believe in their own argument?</a:t>
            </a:r>
            <a:endParaRPr lang="en-US"/>
          </a:p>
          <a:p>
            <a:pPr marL="0" indent="0">
              <a:buNone/>
            </a:pPr>
            <a:r>
              <a:rPr lang="en-US"/>
              <a:t>9) </a:t>
            </a:r>
            <a:r>
              <a:rPr lang="en-US">
                <a:ea typeface="+mn-lt"/>
                <a:cs typeface="+mn-lt"/>
              </a:rPr>
              <a:t>Is confidence an appeal to ethos, logos, or pathos? Why? </a:t>
            </a:r>
            <a:endParaRPr lang="en-US"/>
          </a:p>
        </p:txBody>
      </p:sp>
      <p:pic>
        <p:nvPicPr>
          <p:cNvPr id="6" name="Picture 5" descr="A black background with text&#10;&#10;Description automatically generated">
            <a:extLst>
              <a:ext uri="{FF2B5EF4-FFF2-40B4-BE49-F238E27FC236}">
                <a16:creationId xmlns:a16="http://schemas.microsoft.com/office/drawing/2014/main" id="{0ADFEBC7-17AF-531E-8F84-C2BA55A04064}"/>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545470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Discuss: </a:t>
            </a:r>
            <a:r>
              <a:rPr lang="en-US">
                <a:ea typeface="+mj-lt"/>
                <a:cs typeface="+mj-lt"/>
              </a:rPr>
              <a:t>Answers to </a:t>
            </a:r>
            <a:r>
              <a:rPr lang="en-US"/>
              <a:t>Questions 8-9</a:t>
            </a:r>
          </a:p>
        </p:txBody>
      </p:sp>
      <p:sp>
        <p:nvSpPr>
          <p:cNvPr id="25" name="Arrow: Chevron 24">
            <a:extLst>
              <a:ext uri="{FF2B5EF4-FFF2-40B4-BE49-F238E27FC236}">
                <a16:creationId xmlns:a16="http://schemas.microsoft.com/office/drawing/2014/main" id="{2D691F88-8CA6-29A2-422F-12E1489966D5}"/>
              </a:ext>
            </a:extLst>
          </p:cNvPr>
          <p:cNvSpPr/>
          <p:nvPr/>
        </p:nvSpPr>
        <p:spPr>
          <a:xfrm>
            <a:off x="310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3</a:t>
            </a:r>
          </a:p>
        </p:txBody>
      </p:sp>
      <p:sp>
        <p:nvSpPr>
          <p:cNvPr id="27" name="Arrow: Chevron 26">
            <a:extLst>
              <a:ext uri="{FF2B5EF4-FFF2-40B4-BE49-F238E27FC236}">
                <a16:creationId xmlns:a16="http://schemas.microsoft.com/office/drawing/2014/main" id="{9A6D27B4-A029-9284-B95A-051531744E9F}"/>
              </a:ext>
            </a:extLst>
          </p:cNvPr>
          <p:cNvSpPr/>
          <p:nvPr/>
        </p:nvSpPr>
        <p:spPr>
          <a:xfrm>
            <a:off x="5011614"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2</a:t>
            </a:r>
          </a:p>
        </p:txBody>
      </p:sp>
      <p:sp>
        <p:nvSpPr>
          <p:cNvPr id="29" name="Arrow: Chevron 28">
            <a:extLst>
              <a:ext uri="{FF2B5EF4-FFF2-40B4-BE49-F238E27FC236}">
                <a16:creationId xmlns:a16="http://schemas.microsoft.com/office/drawing/2014/main" id="{CA500675-BC22-4C32-77D6-C1DB532159C7}"/>
              </a:ext>
            </a:extLst>
          </p:cNvPr>
          <p:cNvSpPr/>
          <p:nvPr/>
        </p:nvSpPr>
        <p:spPr>
          <a:xfrm>
            <a:off x="691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1</a:t>
            </a:r>
          </a:p>
        </p:txBody>
      </p:sp>
      <p:sp>
        <p:nvSpPr>
          <p:cNvPr id="31" name="Rectangle: Rounded Corners 30">
            <a:extLst>
              <a:ext uri="{FF2B5EF4-FFF2-40B4-BE49-F238E27FC236}">
                <a16:creationId xmlns:a16="http://schemas.microsoft.com/office/drawing/2014/main" id="{2365764A-4DFB-4764-DDEE-88D1A7EE1F9C}"/>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latin typeface="Aptos Display"/>
              </a:rPr>
              <a:t>Time's Up!</a:t>
            </a:r>
          </a:p>
        </p:txBody>
      </p:sp>
      <p:pic>
        <p:nvPicPr>
          <p:cNvPr id="5" name="Picture 4" descr="A black background with text&#10;&#10;Description automatically generated">
            <a:extLst>
              <a:ext uri="{FF2B5EF4-FFF2-40B4-BE49-F238E27FC236}">
                <a16:creationId xmlns:a16="http://schemas.microsoft.com/office/drawing/2014/main" id="{E2E1CC4D-A8E6-EAC5-5326-E532FD7294A1}"/>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748798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5"/>
                                        </p:tgtEl>
                                      </p:cBhvr>
                                    </p:animEffect>
                                    <p:set>
                                      <p:cBhvr>
                                        <p:cTn id="7" dur="1" fill="hold">
                                          <p:stCondLst>
                                            <p:cond delay="499"/>
                                          </p:stCondLst>
                                        </p:cTn>
                                        <p:tgtEl>
                                          <p:spTgt spid="2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27"/>
                                        </p:tgtEl>
                                      </p:cBhvr>
                                    </p:animEffect>
                                    <p:set>
                                      <p:cBhvr>
                                        <p:cTn id="11" dur="1" fill="hold">
                                          <p:stCondLst>
                                            <p:cond delay="499"/>
                                          </p:stCondLst>
                                        </p:cTn>
                                        <p:tgtEl>
                                          <p:spTgt spid="2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29"/>
                                        </p:tgtEl>
                                      </p:cBhvr>
                                    </p:animEffect>
                                    <p:set>
                                      <p:cBhvr>
                                        <p:cTn id="15" dur="1" fill="hold">
                                          <p:stCondLst>
                                            <p:cond delay="499"/>
                                          </p:stCondLst>
                                        </p:cTn>
                                        <p:tgtEl>
                                          <p:spTgt spid="29"/>
                                        </p:tgtEl>
                                        <p:attrNameLst>
                                          <p:attrName>style.visibility</p:attrName>
                                        </p:attrNameLst>
                                      </p:cBhvr>
                                      <p:to>
                                        <p:strVal val="hidden"/>
                                      </p:to>
                                    </p:set>
                                  </p:childTnLst>
                                </p:cTn>
                              </p:par>
                            </p:childTnLst>
                          </p:cTn>
                        </p:par>
                        <p:par>
                          <p:cTn id="16" fill="hold">
                            <p:stCondLst>
                              <p:cond delay="119500"/>
                            </p:stCondLst>
                            <p:childTnLst>
                              <p:par>
                                <p:cTn id="17" presetID="1" presetClass="entr" presetSubtype="0" fill="hold" grpId="0" nodeType="after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animBg="1"/>
      <p:bldP spid="29" grpId="0" animBg="1"/>
      <p:bldP spid="3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fontScale="90000"/>
          </a:bodyPr>
          <a:lstStyle/>
          <a:p>
            <a:r>
              <a:rPr lang="en-US" b="1" dirty="0">
                <a:solidFill>
                  <a:srgbClr val="D77157"/>
                </a:solidFill>
              </a:rPr>
              <a:t>Develop your pitch/argument for your STEM Challenge!</a:t>
            </a:r>
            <a:endParaRPr lang="en-US" dirty="0"/>
          </a:p>
        </p:txBody>
      </p:sp>
      <p:pic>
        <p:nvPicPr>
          <p:cNvPr id="4" name="Picture 3" descr="A black background with text&#10;&#10;Description automatically generated">
            <a:extLst>
              <a:ext uri="{FF2B5EF4-FFF2-40B4-BE49-F238E27FC236}">
                <a16:creationId xmlns:a16="http://schemas.microsoft.com/office/drawing/2014/main" id="{2986EF71-4524-BDCB-66F0-F5C8F1EBF333}"/>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616673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92D9565-E8DC-1355-9F5A-D8EF67AD533A}"/>
              </a:ext>
            </a:extLst>
          </p:cNvPr>
          <p:cNvSpPr txBox="1">
            <a:spLocks/>
          </p:cNvSpPr>
          <p:nvPr/>
        </p:nvSpPr>
        <p:spPr>
          <a:xfrm>
            <a:off x="831850" y="2002815"/>
            <a:ext cx="10515600" cy="285273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b="1">
                <a:solidFill>
                  <a:srgbClr val="219DBA"/>
                </a:solidFill>
                <a:ea typeface="+mj-lt"/>
                <a:cs typeface="+mj-lt"/>
              </a:rPr>
              <a:t>Share: </a:t>
            </a:r>
            <a:r>
              <a:rPr lang="en-US">
                <a:ea typeface="+mj-lt"/>
                <a:cs typeface="+mj-lt"/>
              </a:rPr>
              <a:t>How do did it go? Was your pitch successful? </a:t>
            </a:r>
            <a:endParaRPr lang="en-US"/>
          </a:p>
        </p:txBody>
      </p:sp>
      <p:pic>
        <p:nvPicPr>
          <p:cNvPr id="3" name="Picture 2" descr="A black background with text&#10;&#10;Description automatically generated">
            <a:extLst>
              <a:ext uri="{FF2B5EF4-FFF2-40B4-BE49-F238E27FC236}">
                <a16:creationId xmlns:a16="http://schemas.microsoft.com/office/drawing/2014/main" id="{E444EA1C-D34E-BB1A-3891-8314DFA31BFC}"/>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404720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fontScale="90000"/>
          </a:bodyPr>
          <a:lstStyle/>
          <a:p>
            <a:r>
              <a:rPr lang="en-US" b="1">
                <a:solidFill>
                  <a:srgbClr val="219DBA"/>
                </a:solidFill>
              </a:rPr>
              <a:t>Discuss:</a:t>
            </a:r>
            <a:r>
              <a:rPr lang="en-US"/>
              <a:t> </a:t>
            </a:r>
            <a:r>
              <a:rPr lang="en-US">
                <a:ea typeface="+mj-lt"/>
                <a:cs typeface="+mj-lt"/>
              </a:rPr>
              <a:t>What did the entrepreneur do to help you form your decision on whether to invest?</a:t>
            </a:r>
            <a:endParaRPr lang="en-US"/>
          </a:p>
        </p:txBody>
      </p:sp>
      <p:sp>
        <p:nvSpPr>
          <p:cNvPr id="5" name="Arrow: Chevron 4">
            <a:extLst>
              <a:ext uri="{FF2B5EF4-FFF2-40B4-BE49-F238E27FC236}">
                <a16:creationId xmlns:a16="http://schemas.microsoft.com/office/drawing/2014/main" id="{7CAA7F09-8F59-3D38-5E60-336AFC139358}"/>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solidFill>
                  <a:schemeClr val="bg1"/>
                </a:solidFill>
                <a:latin typeface="Aptos Display"/>
              </a:rPr>
              <a:t>5</a:t>
            </a:r>
          </a:p>
        </p:txBody>
      </p:sp>
      <p:sp>
        <p:nvSpPr>
          <p:cNvPr id="7" name="Arrow: Chevron 6">
            <a:extLst>
              <a:ext uri="{FF2B5EF4-FFF2-40B4-BE49-F238E27FC236}">
                <a16:creationId xmlns:a16="http://schemas.microsoft.com/office/drawing/2014/main" id="{37E43D94-5B51-13CB-E085-09BC6B326DC2}"/>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4</a:t>
            </a:r>
          </a:p>
        </p:txBody>
      </p:sp>
      <p:sp>
        <p:nvSpPr>
          <p:cNvPr id="9" name="Arrow: Chevron 8">
            <a:extLst>
              <a:ext uri="{FF2B5EF4-FFF2-40B4-BE49-F238E27FC236}">
                <a16:creationId xmlns:a16="http://schemas.microsoft.com/office/drawing/2014/main" id="{93162979-93FD-B38F-7DAC-8A1939936298}"/>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3</a:t>
            </a:r>
          </a:p>
        </p:txBody>
      </p:sp>
      <p:sp>
        <p:nvSpPr>
          <p:cNvPr id="11" name="Arrow: Chevron 10">
            <a:extLst>
              <a:ext uri="{FF2B5EF4-FFF2-40B4-BE49-F238E27FC236}">
                <a16:creationId xmlns:a16="http://schemas.microsoft.com/office/drawing/2014/main" id="{8EEEACC8-4F74-4C69-AE3B-0B62C7339235}"/>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2</a:t>
            </a:r>
          </a:p>
        </p:txBody>
      </p:sp>
      <p:sp>
        <p:nvSpPr>
          <p:cNvPr id="13" name="Arrow: Chevron 12">
            <a:extLst>
              <a:ext uri="{FF2B5EF4-FFF2-40B4-BE49-F238E27FC236}">
                <a16:creationId xmlns:a16="http://schemas.microsoft.com/office/drawing/2014/main" id="{33C88792-1E33-419A-0EE4-C5FC0B0C525F}"/>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1</a:t>
            </a:r>
          </a:p>
        </p:txBody>
      </p:sp>
      <p:sp>
        <p:nvSpPr>
          <p:cNvPr id="15" name="Rectangle: Rounded Corners 14">
            <a:extLst>
              <a:ext uri="{FF2B5EF4-FFF2-40B4-BE49-F238E27FC236}">
                <a16:creationId xmlns:a16="http://schemas.microsoft.com/office/drawing/2014/main" id="{4473DE3E-6BA6-904E-DC31-C478DDBAC759}"/>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latin typeface="Aptos Display"/>
              </a:rPr>
              <a:t>Time's Up!</a:t>
            </a:r>
          </a:p>
        </p:txBody>
      </p:sp>
      <p:pic>
        <p:nvPicPr>
          <p:cNvPr id="6" name="Picture 5" descr="A black background with text&#10;&#10;Description automatically generated">
            <a:extLst>
              <a:ext uri="{FF2B5EF4-FFF2-40B4-BE49-F238E27FC236}">
                <a16:creationId xmlns:a16="http://schemas.microsoft.com/office/drawing/2014/main" id="{64A5CF6B-0BE3-1024-CF6B-BC39F1B80820}"/>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98451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7"/>
                                        </p:tgtEl>
                                      </p:cBhvr>
                                    </p:animEffect>
                                    <p:set>
                                      <p:cBhvr>
                                        <p:cTn id="11" dur="1" fill="hold">
                                          <p:stCondLst>
                                            <p:cond delay="499"/>
                                          </p:stCondLst>
                                        </p:cTn>
                                        <p:tgtEl>
                                          <p:spTgt spid="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P spid="13"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Discuss:</a:t>
            </a:r>
            <a:r>
              <a:rPr lang="en-US"/>
              <a:t> Scenario Difficulty</a:t>
            </a:r>
          </a:p>
        </p:txBody>
      </p:sp>
      <p:sp>
        <p:nvSpPr>
          <p:cNvPr id="25" name="Arrow: Chevron 24">
            <a:extLst>
              <a:ext uri="{FF2B5EF4-FFF2-40B4-BE49-F238E27FC236}">
                <a16:creationId xmlns:a16="http://schemas.microsoft.com/office/drawing/2014/main" id="{2D691F88-8CA6-29A2-422F-12E1489966D5}"/>
              </a:ext>
            </a:extLst>
          </p:cNvPr>
          <p:cNvSpPr/>
          <p:nvPr/>
        </p:nvSpPr>
        <p:spPr>
          <a:xfrm>
            <a:off x="310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3</a:t>
            </a:r>
          </a:p>
        </p:txBody>
      </p:sp>
      <p:sp>
        <p:nvSpPr>
          <p:cNvPr id="27" name="Arrow: Chevron 26">
            <a:extLst>
              <a:ext uri="{FF2B5EF4-FFF2-40B4-BE49-F238E27FC236}">
                <a16:creationId xmlns:a16="http://schemas.microsoft.com/office/drawing/2014/main" id="{9A6D27B4-A029-9284-B95A-051531744E9F}"/>
              </a:ext>
            </a:extLst>
          </p:cNvPr>
          <p:cNvSpPr/>
          <p:nvPr/>
        </p:nvSpPr>
        <p:spPr>
          <a:xfrm>
            <a:off x="5011614"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2</a:t>
            </a:r>
          </a:p>
        </p:txBody>
      </p:sp>
      <p:sp>
        <p:nvSpPr>
          <p:cNvPr id="29" name="Arrow: Chevron 28">
            <a:extLst>
              <a:ext uri="{FF2B5EF4-FFF2-40B4-BE49-F238E27FC236}">
                <a16:creationId xmlns:a16="http://schemas.microsoft.com/office/drawing/2014/main" id="{CA500675-BC22-4C32-77D6-C1DB532159C7}"/>
              </a:ext>
            </a:extLst>
          </p:cNvPr>
          <p:cNvSpPr/>
          <p:nvPr/>
        </p:nvSpPr>
        <p:spPr>
          <a:xfrm>
            <a:off x="6916614"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a:solidFill>
                  <a:schemeClr val="bg1"/>
                </a:solidFill>
                <a:latin typeface="Aptos Display"/>
              </a:rPr>
              <a:t>1</a:t>
            </a:r>
          </a:p>
        </p:txBody>
      </p:sp>
      <p:sp>
        <p:nvSpPr>
          <p:cNvPr id="31" name="Rectangle: Rounded Corners 30">
            <a:extLst>
              <a:ext uri="{FF2B5EF4-FFF2-40B4-BE49-F238E27FC236}">
                <a16:creationId xmlns:a16="http://schemas.microsoft.com/office/drawing/2014/main" id="{2365764A-4DFB-4764-DDEE-88D1A7EE1F9C}"/>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a:latin typeface="Aptos Display"/>
              </a:rPr>
              <a:t>Time's Up!</a:t>
            </a:r>
          </a:p>
        </p:txBody>
      </p:sp>
      <p:pic>
        <p:nvPicPr>
          <p:cNvPr id="5" name="Picture 4" descr="A black background with text&#10;&#10;Description automatically generated">
            <a:extLst>
              <a:ext uri="{FF2B5EF4-FFF2-40B4-BE49-F238E27FC236}">
                <a16:creationId xmlns:a16="http://schemas.microsoft.com/office/drawing/2014/main" id="{18B31B46-1EE7-B129-2843-93158B0D9F2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889437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5"/>
                                        </p:tgtEl>
                                      </p:cBhvr>
                                    </p:animEffect>
                                    <p:set>
                                      <p:cBhvr>
                                        <p:cTn id="7" dur="1" fill="hold">
                                          <p:stCondLst>
                                            <p:cond delay="499"/>
                                          </p:stCondLst>
                                        </p:cTn>
                                        <p:tgtEl>
                                          <p:spTgt spid="2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27"/>
                                        </p:tgtEl>
                                      </p:cBhvr>
                                    </p:animEffect>
                                    <p:set>
                                      <p:cBhvr>
                                        <p:cTn id="11" dur="1" fill="hold">
                                          <p:stCondLst>
                                            <p:cond delay="499"/>
                                          </p:stCondLst>
                                        </p:cTn>
                                        <p:tgtEl>
                                          <p:spTgt spid="2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29"/>
                                        </p:tgtEl>
                                      </p:cBhvr>
                                    </p:animEffect>
                                    <p:set>
                                      <p:cBhvr>
                                        <p:cTn id="15" dur="1" fill="hold">
                                          <p:stCondLst>
                                            <p:cond delay="499"/>
                                          </p:stCondLst>
                                        </p:cTn>
                                        <p:tgtEl>
                                          <p:spTgt spid="29"/>
                                        </p:tgtEl>
                                        <p:attrNameLst>
                                          <p:attrName>style.visibility</p:attrName>
                                        </p:attrNameLst>
                                      </p:cBhvr>
                                      <p:to>
                                        <p:strVal val="hidden"/>
                                      </p:to>
                                    </p:set>
                                  </p:childTnLst>
                                </p:cTn>
                              </p:par>
                            </p:childTnLst>
                          </p:cTn>
                        </p:par>
                        <p:par>
                          <p:cTn id="16" fill="hold">
                            <p:stCondLst>
                              <p:cond delay="119500"/>
                            </p:stCondLst>
                            <p:childTnLst>
                              <p:par>
                                <p:cTn id="17" presetID="1" presetClass="entr" presetSubtype="0" fill="hold" grpId="0" nodeType="after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animBg="1"/>
      <p:bldP spid="29" grpId="0" animBg="1"/>
      <p:bldP spid="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a:solidFill>
                  <a:srgbClr val="219DBA"/>
                </a:solidFill>
              </a:rPr>
              <a:t>Share:</a:t>
            </a:r>
            <a:r>
              <a:rPr lang="en-US"/>
              <a:t> How does this activity relate to the STEM Challenge?</a:t>
            </a:r>
          </a:p>
        </p:txBody>
      </p:sp>
      <p:pic>
        <p:nvPicPr>
          <p:cNvPr id="5" name="Picture 4" descr="A black background with text&#10;&#10;Description automatically generated">
            <a:extLst>
              <a:ext uri="{FF2B5EF4-FFF2-40B4-BE49-F238E27FC236}">
                <a16:creationId xmlns:a16="http://schemas.microsoft.com/office/drawing/2014/main" id="{78301E8C-6ED5-85B7-C346-046509F7DC65}"/>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344297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a:solidFill>
                  <a:srgbClr val="D77157"/>
                </a:solidFill>
              </a:rPr>
              <a:t>Why Argue?</a:t>
            </a:r>
            <a:endParaRPr lang="en-US"/>
          </a:p>
        </p:txBody>
      </p:sp>
      <p:pic>
        <p:nvPicPr>
          <p:cNvPr id="5" name="Picture 4" descr="A black background with text&#10;&#10;Description automatically generated">
            <a:extLst>
              <a:ext uri="{FF2B5EF4-FFF2-40B4-BE49-F238E27FC236}">
                <a16:creationId xmlns:a16="http://schemas.microsoft.com/office/drawing/2014/main" id="{A8B6B27C-E4A4-6416-0B9A-3F14FC4F76A8}"/>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4047164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Questions 1-4</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1) Making an argument means that you are communicating evidence or reasons in support of an idea. Why would you make an argument?</a:t>
            </a:r>
          </a:p>
          <a:p>
            <a:pPr marL="0" indent="0">
              <a:buNone/>
            </a:pPr>
            <a:r>
              <a:rPr lang="en-US"/>
              <a:t>2) </a:t>
            </a:r>
            <a:r>
              <a:rPr lang="en-US">
                <a:ea typeface="+mn-lt"/>
                <a:cs typeface="+mn-lt"/>
              </a:rPr>
              <a:t>What is the relationship between an argument and a pitch? </a:t>
            </a:r>
          </a:p>
          <a:p>
            <a:pPr marL="0" indent="0">
              <a:buNone/>
            </a:pPr>
            <a:r>
              <a:rPr lang="en-US"/>
              <a:t>3) </a:t>
            </a:r>
            <a:r>
              <a:rPr lang="en-US">
                <a:ea typeface="+mn-lt"/>
                <a:cs typeface="+mn-lt"/>
              </a:rPr>
              <a:t>What are you pitching/arguing in your final presentation?</a:t>
            </a:r>
            <a:endParaRPr lang="en-US"/>
          </a:p>
          <a:p>
            <a:pPr marL="0" indent="0">
              <a:buNone/>
            </a:pPr>
            <a:r>
              <a:rPr lang="en-US"/>
              <a:t>4) </a:t>
            </a:r>
            <a:r>
              <a:rPr lang="en-US">
                <a:ea typeface="+mn-lt"/>
                <a:cs typeface="+mn-lt"/>
              </a:rPr>
              <a:t>Who is your audience and why is it important that they are presented with a strong pitch/argument?</a:t>
            </a:r>
            <a:endParaRPr lang="en-US"/>
          </a:p>
        </p:txBody>
      </p:sp>
      <p:pic>
        <p:nvPicPr>
          <p:cNvPr id="6" name="Picture 5" descr="A black background with text&#10;&#10;Description automatically generated">
            <a:extLst>
              <a:ext uri="{FF2B5EF4-FFF2-40B4-BE49-F238E27FC236}">
                <a16:creationId xmlns:a16="http://schemas.microsoft.com/office/drawing/2014/main" id="{A68DDE8F-6E9E-6D95-317E-E8922D82CB55}"/>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8717968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A168A0DA65864BA04F1B64B3C52E8B" ma:contentTypeVersion="14" ma:contentTypeDescription="Create a new document." ma:contentTypeScope="" ma:versionID="1cbc82620a726b6e314fb7c9421713c6">
  <xsd:schema xmlns:xsd="http://www.w3.org/2001/XMLSchema" xmlns:xs="http://www.w3.org/2001/XMLSchema" xmlns:p="http://schemas.microsoft.com/office/2006/metadata/properties" xmlns:ns2="cf627a82-c438-4f09-bb70-4df5ae928c0f" xmlns:ns3="ca4b5d80-b151-4335-bdd1-d1b7ebad3e82" targetNamespace="http://schemas.microsoft.com/office/2006/metadata/properties" ma:root="true" ma:fieldsID="6df1dfc34914d393328bf29d0cd50155" ns2:_="" ns3:_="">
    <xsd:import namespace="cf627a82-c438-4f09-bb70-4df5ae928c0f"/>
    <xsd:import namespace="ca4b5d80-b151-4335-bdd1-d1b7ebad3e8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627a82-c438-4f09-bb70-4df5ae928c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7488d59-e36b-4014-bae3-b1702c59b55f"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4b5d80-b151-4335-bdd1-d1b7ebad3e8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711b8b5-395b-4921-9fa0-0593f3367675}" ma:internalName="TaxCatchAll" ma:showField="CatchAllData" ma:web="ca4b5d80-b151-4335-bdd1-d1b7ebad3e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a4b5d80-b151-4335-bdd1-d1b7ebad3e82" xsi:nil="true"/>
    <lcf76f155ced4ddcb4097134ff3c332f xmlns="cf627a82-c438-4f09-bb70-4df5ae928c0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9F43198-993A-4208-83FF-6976E1F45961}"/>
</file>

<file path=customXml/itemProps2.xml><?xml version="1.0" encoding="utf-8"?>
<ds:datastoreItem xmlns:ds="http://schemas.openxmlformats.org/officeDocument/2006/customXml" ds:itemID="{21086DAB-2F57-42CC-9619-A948D5EC1912}">
  <ds:schemaRefs>
    <ds:schemaRef ds:uri="http://schemas.microsoft.com/sharepoint/v3/contenttype/forms"/>
  </ds:schemaRefs>
</ds:datastoreItem>
</file>

<file path=customXml/itemProps3.xml><?xml version="1.0" encoding="utf-8"?>
<ds:datastoreItem xmlns:ds="http://schemas.openxmlformats.org/officeDocument/2006/customXml" ds:itemID="{838C7AE8-CE90-4971-841A-0517F02E2158}"/>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33</Slides>
  <Notes>27</Notes>
  <HiddenSlides>0</HiddenSlide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Pitch Your Point</vt:lpstr>
      <vt:lpstr>Pitching a Product</vt:lpstr>
      <vt:lpstr>Pitch: A Product to a Partner</vt:lpstr>
      <vt:lpstr>PowerPoint Presentation</vt:lpstr>
      <vt:lpstr>Discuss: What did the entrepreneur do to help you form your decision on whether to invest?</vt:lpstr>
      <vt:lpstr>Discuss: Scenario Difficulty</vt:lpstr>
      <vt:lpstr>Share: How does this activity relate to the STEM Challenge?</vt:lpstr>
      <vt:lpstr>Why Argue?</vt:lpstr>
      <vt:lpstr>Answer: Questions 1-4</vt:lpstr>
      <vt:lpstr>Share: Answers to Questions 1-4</vt:lpstr>
      <vt:lpstr>Learn: Ethos, Logos, and Pathos</vt:lpstr>
      <vt:lpstr>Answer: Question 5</vt:lpstr>
      <vt:lpstr>Answer: Questions 6-8</vt:lpstr>
      <vt:lpstr>Share: Answers to Questions 5-8</vt:lpstr>
      <vt:lpstr>Answer: Question 9</vt:lpstr>
      <vt:lpstr>Share: Answer to Question 9</vt:lpstr>
      <vt:lpstr>Building Evidence</vt:lpstr>
      <vt:lpstr>Answer: Question 1</vt:lpstr>
      <vt:lpstr>Discuss: Answer to Question 1</vt:lpstr>
      <vt:lpstr>Answer: Question 2</vt:lpstr>
      <vt:lpstr>Share: Answer to Question 2</vt:lpstr>
      <vt:lpstr>Discuss: How can we turn design considerations into evidence-based statements that show that our solutions "are the best?"</vt:lpstr>
      <vt:lpstr>Answer: Question 3</vt:lpstr>
      <vt:lpstr>Share: Answer to Question 3</vt:lpstr>
      <vt:lpstr>Discuss: How can you make evidence-based statements specific to your solution?</vt:lpstr>
      <vt:lpstr>Move: If you are working in a group, move to go sit with your group members.</vt:lpstr>
      <vt:lpstr>Write: Your design considerations as evidence-based statements for your argument</vt:lpstr>
      <vt:lpstr>Answer: Questions 4-7</vt:lpstr>
      <vt:lpstr>Share: Answers to Questions 4-7</vt:lpstr>
      <vt:lpstr>Why is this so important?</vt:lpstr>
      <vt:lpstr>Answer: Questions 8-9</vt:lpstr>
      <vt:lpstr>Discuss: Answers to Questions 8-9</vt:lpstr>
      <vt:lpstr>Develop your pitch/argument for your STEM Challenge!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32</cp:revision>
  <dcterms:created xsi:type="dcterms:W3CDTF">2024-05-06T20:12:25Z</dcterms:created>
  <dcterms:modified xsi:type="dcterms:W3CDTF">2024-07-17T13:09:43Z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0x01010060A168A0DA65864BA04F1B64B3C52E8B</vt:lpwstr>
  </property>
</Properties>
</file>