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ppt/changesInfos/changesInfo1.xml" ContentType="application/vnd.ms-powerpoint.changesinfo+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heme/theme2.xml" ContentType="application/vnd.openxmlformats-officedocument.theme+xml"/>
  <Override PartName="/ppt/notesSlides/notesSlide1.xml" ContentType="application/vnd.openxmlformats-officedocument.presentationml.notesSlide+xml"/>
  <Override PartName="/ppt/slides/slide4.xml" ContentType="application/vnd.openxmlformats-officedocument.presentationml.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s/slide5.xml" ContentType="application/vnd.openxmlformats-officedocument.presentationml.slide+xml"/>
  <Override PartName="/ppt/notesSlides/notesSlide4.xml" ContentType="application/vnd.openxmlformats-officedocument.presentationml.notesSlide+xml"/>
  <Override PartName="/ppt/slides/slide6.xml" ContentType="application/vnd.openxmlformats-officedocument.presentationml.slide+xml"/>
  <Override PartName="/ppt/notesSlides/notesSlide5.xml" ContentType="application/vnd.openxmlformats-officedocument.presentationml.notesSlide+xml"/>
  <Override PartName="/ppt/slides/slide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notesSlides/notesSlide8.xml" ContentType="application/vnd.openxmlformats-officedocument.presentationml.notesSlide+xml"/>
  <Override PartName="/ppt/slides/slide10.xml" ContentType="application/vnd.openxmlformats-officedocument.presentationml.slide+xml"/>
  <Override PartName="/ppt/notesSlides/notesSlide9.xml" ContentType="application/vnd.openxmlformats-officedocument.presentationml.notesSlide+xml"/>
  <Override PartName="/ppt/slides/slide11.xml" ContentType="application/vnd.openxmlformats-officedocument.presentationml.slide+xml"/>
  <Override PartName="/ppt/notesSlides/notesSlide10.xml" ContentType="application/vnd.openxmlformats-officedocument.presentationml.notesSlide+xml"/>
  <Override PartName="/ppt/slides/slide12.xml" ContentType="application/vnd.openxmlformats-officedocument.presentationml.slide+xml"/>
  <Override PartName="/ppt/notesSlides/notesSlide11.xml" ContentType="application/vnd.openxmlformats-officedocument.presentationml.notesSlide+xml"/>
  <Override PartName="/ppt/slides/slide13.xml" ContentType="application/vnd.openxmlformats-officedocument.presentationml.slide+xml"/>
  <Override PartName="/ppt/notesSlides/notesSlide12.xml" ContentType="application/vnd.openxmlformats-officedocument.presentationml.notesSlide+xml"/>
  <Override PartName="/ppt/slides/slide14.xml" ContentType="application/vnd.openxmlformats-officedocument.presentationml.slide+xml"/>
  <Override PartName="/ppt/notesSlides/notesSlide13.xml" ContentType="application/vnd.openxmlformats-officedocument.presentationml.notesSlide+xml"/>
  <Override PartName="/ppt/slides/slide15.xml" ContentType="application/vnd.openxmlformats-officedocument.presentationml.slide+xml"/>
  <Override PartName="/ppt/notesSlides/notesSlide14.xml" ContentType="application/vnd.openxmlformats-officedocument.presentationml.notesSlide+xml"/>
  <Override PartName="/ppt/slides/slide16.xml" ContentType="application/vnd.openxmlformats-officedocument.presentationml.slide+xml"/>
  <Override PartName="/ppt/notesSlides/notesSlide15.xml" ContentType="application/vnd.openxmlformats-officedocument.presentationml.notesSlide+xml"/>
  <Override PartName="/ppt/slides/slide17.xml" ContentType="application/vnd.openxmlformats-officedocument.presentationml.slide+xml"/>
  <Override PartName="/ppt/notesSlides/notesSlide16.xml" ContentType="application/vnd.openxmlformats-officedocument.presentationml.notesSlide+xml"/>
  <Override PartName="/ppt/slides/slide18.xml" ContentType="application/vnd.openxmlformats-officedocument.presentationml.slide+xml"/>
  <Override PartName="/ppt/notesSlides/notesSlide17.xml" ContentType="application/vnd.openxmlformats-officedocument.presentationml.notesSlide+xml"/>
  <Override PartName="/ppt/slides/slide19.xml" ContentType="application/vnd.openxmlformats-officedocument.presentationml.slide+xml"/>
  <Override PartName="/ppt/notesSlides/notesSlide18.xml" ContentType="application/vnd.openxmlformats-officedocument.presentationml.notesSlide+xml"/>
  <Override PartName="/ppt/slides/slide20.xml" ContentType="application/vnd.openxmlformats-officedocument.presentationml.slide+xml"/>
  <Override PartName="/ppt/revisionInfo.xml" ContentType="application/vnd.ms-powerpoint.revisioninfo+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24"/>
  </p:notesMasterIdLst>
  <p:sldIdLst>
    <p:sldId id="256" r:id="rId4"/>
    <p:sldId id="270" r:id="rId5"/>
    <p:sldId id="283" r:id="rId6"/>
    <p:sldId id="284" r:id="rId7"/>
    <p:sldId id="285" r:id="rId8"/>
    <p:sldId id="286" r:id="rId9"/>
    <p:sldId id="287" r:id="rId10"/>
    <p:sldId id="288" r:id="rId11"/>
    <p:sldId id="289" r:id="rId12"/>
    <p:sldId id="290" r:id="rId13"/>
    <p:sldId id="291" r:id="rId14"/>
    <p:sldId id="292" r:id="rId15"/>
    <p:sldId id="293" r:id="rId16"/>
    <p:sldId id="280" r:id="rId17"/>
    <p:sldId id="294" r:id="rId18"/>
    <p:sldId id="295" r:id="rId19"/>
    <p:sldId id="296" r:id="rId20"/>
    <p:sldId id="297" r:id="rId21"/>
    <p:sldId id="298" r:id="rId22"/>
    <p:sldId id="30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9D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D45F91-851E-D2E3-78DA-29F674A3AF96}" v="5" dt="2024-08-05T23:49:04.3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ustomXml" Target="../customXml/item3.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 Teuber" userId="S::mteuber@frostscience.org::4695b3fa-5dc2-4036-9c64-284da0bba438" providerId="AD" clId="Web-{AF2A4B41-7DF0-735E-1783-3969DF6C60F2}"/>
    <pc:docChg chg="modSld">
      <pc:chgData name="Meg Teuber" userId="S::mteuber@frostscience.org::4695b3fa-5dc2-4036-9c64-284da0bba438" providerId="AD" clId="Web-{AF2A4B41-7DF0-735E-1783-3969DF6C60F2}" dt="2024-06-27T15:26:08.827" v="4" actId="20577"/>
      <pc:docMkLst>
        <pc:docMk/>
      </pc:docMkLst>
      <pc:sldChg chg="modSp">
        <pc:chgData name="Meg Teuber" userId="S::mteuber@frostscience.org::4695b3fa-5dc2-4036-9c64-284da0bba438" providerId="AD" clId="Web-{AF2A4B41-7DF0-735E-1783-3969DF6C60F2}" dt="2024-06-27T15:25:19.748" v="2" actId="20577"/>
        <pc:sldMkLst>
          <pc:docMk/>
          <pc:sldMk cId="374711475" sldId="283"/>
        </pc:sldMkLst>
        <pc:spChg chg="mod">
          <ac:chgData name="Meg Teuber" userId="S::mteuber@frostscience.org::4695b3fa-5dc2-4036-9c64-284da0bba438" providerId="AD" clId="Web-{AF2A4B41-7DF0-735E-1783-3969DF6C60F2}" dt="2024-06-27T15:25:19.748" v="2" actId="20577"/>
          <ac:spMkLst>
            <pc:docMk/>
            <pc:sldMk cId="374711475" sldId="283"/>
            <ac:spMk id="3" creationId="{BFC8A71E-B18C-F5CC-963F-60233CFC7721}"/>
          </ac:spMkLst>
        </pc:spChg>
      </pc:sldChg>
      <pc:sldChg chg="modSp">
        <pc:chgData name="Meg Teuber" userId="S::mteuber@frostscience.org::4695b3fa-5dc2-4036-9c64-284da0bba438" providerId="AD" clId="Web-{AF2A4B41-7DF0-735E-1783-3969DF6C60F2}" dt="2024-06-27T15:26:08.827" v="4" actId="20577"/>
        <pc:sldMkLst>
          <pc:docMk/>
          <pc:sldMk cId="3871796877" sldId="296"/>
        </pc:sldMkLst>
        <pc:spChg chg="mod">
          <ac:chgData name="Meg Teuber" userId="S::mteuber@frostscience.org::4695b3fa-5dc2-4036-9c64-284da0bba438" providerId="AD" clId="Web-{AF2A4B41-7DF0-735E-1783-3969DF6C60F2}" dt="2024-06-27T15:26:08.827" v="4" actId="20577"/>
          <ac:spMkLst>
            <pc:docMk/>
            <pc:sldMk cId="3871796877" sldId="296"/>
            <ac:spMk id="3" creationId="{BFC8A71E-B18C-F5CC-963F-60233CFC7721}"/>
          </ac:spMkLst>
        </pc:spChg>
      </pc:sldChg>
    </pc:docChg>
  </pc:docChgLst>
  <pc:docChgLst>
    <pc:chgData name="Meg Teuber" userId="S::mteuber@frostscience.org::4695b3fa-5dc2-4036-9c64-284da0bba438" providerId="AD" clId="Web-{6BD45F91-851E-D2E3-78DA-29F674A3AF96}"/>
    <pc:docChg chg="modSld">
      <pc:chgData name="Meg Teuber" userId="S::mteuber@frostscience.org::4695b3fa-5dc2-4036-9c64-284da0bba438" providerId="AD" clId="Web-{6BD45F91-851E-D2E3-78DA-29F674A3AF96}" dt="2024-08-05T23:49:02.118" v="3" actId="20577"/>
      <pc:docMkLst>
        <pc:docMk/>
      </pc:docMkLst>
      <pc:sldChg chg="modSp">
        <pc:chgData name="Meg Teuber" userId="S::mteuber@frostscience.org::4695b3fa-5dc2-4036-9c64-284da0bba438" providerId="AD" clId="Web-{6BD45F91-851E-D2E3-78DA-29F674A3AF96}" dt="2024-08-05T23:49:02.118" v="3" actId="20577"/>
        <pc:sldMkLst>
          <pc:docMk/>
          <pc:sldMk cId="374711475" sldId="283"/>
        </pc:sldMkLst>
        <pc:spChg chg="mod">
          <ac:chgData name="Meg Teuber" userId="S::mteuber@frostscience.org::4695b3fa-5dc2-4036-9c64-284da0bba438" providerId="AD" clId="Web-{6BD45F91-851E-D2E3-78DA-29F674A3AF96}" dt="2024-08-05T23:49:02.118" v="3" actId="20577"/>
          <ac:spMkLst>
            <pc:docMk/>
            <pc:sldMk cId="374711475" sldId="283"/>
            <ac:spMk id="3" creationId="{BFC8A71E-B18C-F5CC-963F-60233CFC7721}"/>
          </ac:spMkLst>
        </pc:spChg>
      </pc:sldChg>
    </pc:docChg>
  </pc:docChgLst>
  <pc:docChgLst>
    <pc:chgData name="Meg Teuber" userId="S::mteuber@frostscience.org::4695b3fa-5dc2-4036-9c64-284da0bba438" providerId="AD" clId="Web-{D1277A71-2314-68EC-D04D-8B792DCF124B}"/>
    <pc:docChg chg="addSld delSld modSld">
      <pc:chgData name="Meg Teuber" userId="S::mteuber@frostscience.org::4695b3fa-5dc2-4036-9c64-284da0bba438" providerId="AD" clId="Web-{D1277A71-2314-68EC-D04D-8B792DCF124B}" dt="2024-05-07T20:39:17.080" v="558" actId="20577"/>
      <pc:docMkLst>
        <pc:docMk/>
      </pc:docMkLst>
      <pc:sldChg chg="modSp">
        <pc:chgData name="Meg Teuber" userId="S::mteuber@frostscience.org::4695b3fa-5dc2-4036-9c64-284da0bba438" providerId="AD" clId="Web-{D1277A71-2314-68EC-D04D-8B792DCF124B}" dt="2024-05-06T20:31:39.064" v="17" actId="20577"/>
        <pc:sldMkLst>
          <pc:docMk/>
          <pc:sldMk cId="109857222" sldId="256"/>
        </pc:sldMkLst>
        <pc:spChg chg="mod">
          <ac:chgData name="Meg Teuber" userId="S::mteuber@frostscience.org::4695b3fa-5dc2-4036-9c64-284da0bba438" providerId="AD" clId="Web-{D1277A71-2314-68EC-D04D-8B792DCF124B}" dt="2024-05-06T20:31:35.610" v="16" actId="20577"/>
          <ac:spMkLst>
            <pc:docMk/>
            <pc:sldMk cId="109857222" sldId="256"/>
            <ac:spMk id="2" creationId="{00000000-0000-0000-0000-000000000000}"/>
          </ac:spMkLst>
        </pc:spChg>
        <pc:spChg chg="mod">
          <ac:chgData name="Meg Teuber" userId="S::mteuber@frostscience.org::4695b3fa-5dc2-4036-9c64-284da0bba438" providerId="AD" clId="Web-{D1277A71-2314-68EC-D04D-8B792DCF124B}" dt="2024-05-06T20:31:39.064" v="17" actId="20577"/>
          <ac:spMkLst>
            <pc:docMk/>
            <pc:sldMk cId="109857222" sldId="256"/>
            <ac:spMk id="3" creationId="{00000000-0000-0000-0000-000000000000}"/>
          </ac:spMkLst>
        </pc:spChg>
      </pc:sldChg>
      <pc:sldChg chg="del">
        <pc:chgData name="Meg Teuber" userId="S::mteuber@frostscience.org::4695b3fa-5dc2-4036-9c64-284da0bba438" providerId="AD" clId="Web-{D1277A71-2314-68EC-D04D-8B792DCF124B}" dt="2024-05-07T14:04:00.768" v="20"/>
        <pc:sldMkLst>
          <pc:docMk/>
          <pc:sldMk cId="1297760164" sldId="257"/>
        </pc:sldMkLst>
      </pc:sldChg>
      <pc:sldChg chg="add del">
        <pc:chgData name="Meg Teuber" userId="S::mteuber@frostscience.org::4695b3fa-5dc2-4036-9c64-284da0bba438" providerId="AD" clId="Web-{D1277A71-2314-68EC-D04D-8B792DCF124B}" dt="2024-05-07T18:59:20.957" v="381"/>
        <pc:sldMkLst>
          <pc:docMk/>
          <pc:sldMk cId="503273499" sldId="264"/>
        </pc:sldMkLst>
      </pc:sldChg>
      <pc:sldChg chg="add del">
        <pc:chgData name="Meg Teuber" userId="S::mteuber@frostscience.org::4695b3fa-5dc2-4036-9c64-284da0bba438" providerId="AD" clId="Web-{D1277A71-2314-68EC-D04D-8B792DCF124B}" dt="2024-05-07T14:04:00.768" v="19"/>
        <pc:sldMkLst>
          <pc:docMk/>
          <pc:sldMk cId="226897464" sldId="268"/>
        </pc:sldMkLst>
      </pc:sldChg>
      <pc:sldChg chg="add del">
        <pc:chgData name="Meg Teuber" userId="S::mteuber@frostscience.org::4695b3fa-5dc2-4036-9c64-284da0bba438" providerId="AD" clId="Web-{D1277A71-2314-68EC-D04D-8B792DCF124B}" dt="2024-05-07T18:27:35.130" v="26"/>
        <pc:sldMkLst>
          <pc:docMk/>
          <pc:sldMk cId="443884891" sldId="272"/>
        </pc:sldMkLst>
      </pc:sldChg>
      <pc:sldChg chg="modSp add modNotes">
        <pc:chgData name="Meg Teuber" userId="S::mteuber@frostscience.org::4695b3fa-5dc2-4036-9c64-284da0bba438" providerId="AD" clId="Web-{D1277A71-2314-68EC-D04D-8B792DCF124B}" dt="2024-05-07T18:27:47.646" v="32" actId="20577"/>
        <pc:sldMkLst>
          <pc:docMk/>
          <pc:sldMk cId="404720032" sldId="278"/>
        </pc:sldMkLst>
        <pc:spChg chg="mod">
          <ac:chgData name="Meg Teuber" userId="S::mteuber@frostscience.org::4695b3fa-5dc2-4036-9c64-284da0bba438" providerId="AD" clId="Web-{D1277A71-2314-68EC-D04D-8B792DCF124B}" dt="2024-05-07T18:27:47.646" v="32" actId="20577"/>
          <ac:spMkLst>
            <pc:docMk/>
            <pc:sldMk cId="404720032" sldId="278"/>
            <ac:spMk id="2" creationId="{F247BB56-BB0F-915B-DAE6-D6AAE49AB3E2}"/>
          </ac:spMkLst>
        </pc:spChg>
      </pc:sldChg>
      <pc:sldChg chg="modSp add">
        <pc:chgData name="Meg Teuber" userId="S::mteuber@frostscience.org::4695b3fa-5dc2-4036-9c64-284da0bba438" providerId="AD" clId="Web-{D1277A71-2314-68EC-D04D-8B792DCF124B}" dt="2024-05-07T20:25:03.404" v="520" actId="20577"/>
        <pc:sldMkLst>
          <pc:docMk/>
          <pc:sldMk cId="4284980651" sldId="280"/>
        </pc:sldMkLst>
        <pc:spChg chg="mod">
          <ac:chgData name="Meg Teuber" userId="S::mteuber@frostscience.org::4695b3fa-5dc2-4036-9c64-284da0bba438" providerId="AD" clId="Web-{D1277A71-2314-68EC-D04D-8B792DCF124B}" dt="2024-05-07T20:25:03.404" v="520" actId="20577"/>
          <ac:spMkLst>
            <pc:docMk/>
            <pc:sldMk cId="4284980651" sldId="280"/>
            <ac:spMk id="2" creationId="{CF57312C-6127-48DA-712E-C256B4024B59}"/>
          </ac:spMkLst>
        </pc:spChg>
        <pc:spChg chg="mod">
          <ac:chgData name="Meg Teuber" userId="S::mteuber@frostscience.org::4695b3fa-5dc2-4036-9c64-284da0bba438" providerId="AD" clId="Web-{D1277A71-2314-68EC-D04D-8B792DCF124B}" dt="2024-05-07T18:54:34.388" v="307" actId="20577"/>
          <ac:spMkLst>
            <pc:docMk/>
            <pc:sldMk cId="4284980651" sldId="280"/>
            <ac:spMk id="3" creationId="{BFC8A71E-B18C-F5CC-963F-60233CFC7721}"/>
          </ac:spMkLst>
        </pc:spChg>
      </pc:sldChg>
      <pc:sldChg chg="modSp add">
        <pc:chgData name="Meg Teuber" userId="S::mteuber@frostscience.org::4695b3fa-5dc2-4036-9c64-284da0bba438" providerId="AD" clId="Web-{D1277A71-2314-68EC-D04D-8B792DCF124B}" dt="2024-05-07T20:20:42.721" v="436" actId="20577"/>
        <pc:sldMkLst>
          <pc:docMk/>
          <pc:sldMk cId="374711475" sldId="283"/>
        </pc:sldMkLst>
        <pc:spChg chg="mod">
          <ac:chgData name="Meg Teuber" userId="S::mteuber@frostscience.org::4695b3fa-5dc2-4036-9c64-284da0bba438" providerId="AD" clId="Web-{D1277A71-2314-68EC-D04D-8B792DCF124B}" dt="2024-05-07T20:20:42.721" v="436" actId="20577"/>
          <ac:spMkLst>
            <pc:docMk/>
            <pc:sldMk cId="374711475" sldId="283"/>
            <ac:spMk id="2" creationId="{CF57312C-6127-48DA-712E-C256B4024B59}"/>
          </ac:spMkLst>
        </pc:spChg>
        <pc:spChg chg="mod">
          <ac:chgData name="Meg Teuber" userId="S::mteuber@frostscience.org::4695b3fa-5dc2-4036-9c64-284da0bba438" providerId="AD" clId="Web-{D1277A71-2314-68EC-D04D-8B792DCF124B}" dt="2024-05-07T18:28:29.772" v="43" actId="20577"/>
          <ac:spMkLst>
            <pc:docMk/>
            <pc:sldMk cId="374711475" sldId="283"/>
            <ac:spMk id="3" creationId="{BFC8A71E-B18C-F5CC-963F-60233CFC7721}"/>
          </ac:spMkLst>
        </pc:spChg>
      </pc:sldChg>
      <pc:sldChg chg="addSp delSp modSp add addAnim modNotes">
        <pc:chgData name="Meg Teuber" userId="S::mteuber@frostscience.org::4695b3fa-5dc2-4036-9c64-284da0bba438" providerId="AD" clId="Web-{D1277A71-2314-68EC-D04D-8B792DCF124B}" dt="2024-05-07T20:28:47.038" v="550" actId="20577"/>
        <pc:sldMkLst>
          <pc:docMk/>
          <pc:sldMk cId="1069128122" sldId="284"/>
        </pc:sldMkLst>
        <pc:spChg chg="mod">
          <ac:chgData name="Meg Teuber" userId="S::mteuber@frostscience.org::4695b3fa-5dc2-4036-9c64-284da0bba438" providerId="AD" clId="Web-{D1277A71-2314-68EC-D04D-8B792DCF124B}" dt="2024-05-07T20:28:47.038" v="550" actId="20577"/>
          <ac:spMkLst>
            <pc:docMk/>
            <pc:sldMk cId="1069128122" sldId="284"/>
            <ac:spMk id="2" creationId="{87693102-E5AF-6296-0F88-C53E114EF83B}"/>
          </ac:spMkLst>
        </pc:spChg>
        <pc:spChg chg="add del">
          <ac:chgData name="Meg Teuber" userId="S::mteuber@frostscience.org::4695b3fa-5dc2-4036-9c64-284da0bba438" providerId="AD" clId="Web-{D1277A71-2314-68EC-D04D-8B792DCF124B}" dt="2024-05-07T18:31:29.760" v="88"/>
          <ac:spMkLst>
            <pc:docMk/>
            <pc:sldMk cId="1069128122" sldId="284"/>
            <ac:spMk id="3" creationId="{B1EC9E61-E5E9-7BF9-F2F2-C13B95D46CE8}"/>
          </ac:spMkLst>
        </pc:spChg>
        <pc:spChg chg="add del">
          <ac:chgData name="Meg Teuber" userId="S::mteuber@frostscience.org::4695b3fa-5dc2-4036-9c64-284da0bba438" providerId="AD" clId="Web-{D1277A71-2314-68EC-D04D-8B792DCF124B}" dt="2024-05-07T18:31:29.745" v="87"/>
          <ac:spMkLst>
            <pc:docMk/>
            <pc:sldMk cId="1069128122" sldId="284"/>
            <ac:spMk id="5" creationId="{DB4A216D-87E9-F183-029A-5AB4FB4FEFC6}"/>
          </ac:spMkLst>
        </pc:spChg>
        <pc:spChg chg="add del">
          <ac:chgData name="Meg Teuber" userId="S::mteuber@frostscience.org::4695b3fa-5dc2-4036-9c64-284da0bba438" providerId="AD" clId="Web-{D1277A71-2314-68EC-D04D-8B792DCF124B}" dt="2024-05-07T18:31:29.745" v="86"/>
          <ac:spMkLst>
            <pc:docMk/>
            <pc:sldMk cId="1069128122" sldId="284"/>
            <ac:spMk id="6" creationId="{7A71C428-5492-E8B3-109D-D12037DF256C}"/>
          </ac:spMkLst>
        </pc:spChg>
        <pc:spChg chg="add del">
          <ac:chgData name="Meg Teuber" userId="S::mteuber@frostscience.org::4695b3fa-5dc2-4036-9c64-284da0bba438" providerId="AD" clId="Web-{D1277A71-2314-68EC-D04D-8B792DCF124B}" dt="2024-05-07T18:31:29.745" v="85"/>
          <ac:spMkLst>
            <pc:docMk/>
            <pc:sldMk cId="1069128122" sldId="284"/>
            <ac:spMk id="7" creationId="{B0B44A90-CD86-66FC-525A-A3FB6BE40F66}"/>
          </ac:spMkLst>
        </pc:spChg>
        <pc:spChg chg="add del">
          <ac:chgData name="Meg Teuber" userId="S::mteuber@frostscience.org::4695b3fa-5dc2-4036-9c64-284da0bba438" providerId="AD" clId="Web-{D1277A71-2314-68EC-D04D-8B792DCF124B}" dt="2024-05-07T18:31:29.745" v="84"/>
          <ac:spMkLst>
            <pc:docMk/>
            <pc:sldMk cId="1069128122" sldId="284"/>
            <ac:spMk id="8" creationId="{A5DF4E1C-14BD-484B-2116-9640C529E292}"/>
          </ac:spMkLst>
        </pc:spChg>
        <pc:spChg chg="add del">
          <ac:chgData name="Meg Teuber" userId="S::mteuber@frostscience.org::4695b3fa-5dc2-4036-9c64-284da0bba438" providerId="AD" clId="Web-{D1277A71-2314-68EC-D04D-8B792DCF124B}" dt="2024-05-07T18:31:29.745" v="83"/>
          <ac:spMkLst>
            <pc:docMk/>
            <pc:sldMk cId="1069128122" sldId="284"/>
            <ac:spMk id="9" creationId="{BE9ED0C0-B1B6-9250-E3DB-F73F606B8DA5}"/>
          </ac:spMkLst>
        </pc:spChg>
        <pc:spChg chg="add">
          <ac:chgData name="Meg Teuber" userId="S::mteuber@frostscience.org::4695b3fa-5dc2-4036-9c64-284da0bba438" providerId="AD" clId="Web-{D1277A71-2314-68EC-D04D-8B792DCF124B}" dt="2024-05-07T18:31:30.292" v="89"/>
          <ac:spMkLst>
            <pc:docMk/>
            <pc:sldMk cId="1069128122" sldId="284"/>
            <ac:spMk id="11" creationId="{BB34A30A-090B-F942-DAB0-ECC1D13D4212}"/>
          </ac:spMkLst>
        </pc:spChg>
        <pc:spChg chg="add">
          <ac:chgData name="Meg Teuber" userId="S::mteuber@frostscience.org::4695b3fa-5dc2-4036-9c64-284da0bba438" providerId="AD" clId="Web-{D1277A71-2314-68EC-D04D-8B792DCF124B}" dt="2024-05-07T18:31:30.307" v="90"/>
          <ac:spMkLst>
            <pc:docMk/>
            <pc:sldMk cId="1069128122" sldId="284"/>
            <ac:spMk id="13" creationId="{7FED3931-A695-911A-0CFC-290D1D66C1F2}"/>
          </ac:spMkLst>
        </pc:spChg>
        <pc:spChg chg="add">
          <ac:chgData name="Meg Teuber" userId="S::mteuber@frostscience.org::4695b3fa-5dc2-4036-9c64-284da0bba438" providerId="AD" clId="Web-{D1277A71-2314-68EC-D04D-8B792DCF124B}" dt="2024-05-07T18:31:30.307" v="91"/>
          <ac:spMkLst>
            <pc:docMk/>
            <pc:sldMk cId="1069128122" sldId="284"/>
            <ac:spMk id="15" creationId="{0955DB43-6DF7-2743-E817-49122EFFBE8A}"/>
          </ac:spMkLst>
        </pc:spChg>
        <pc:spChg chg="add">
          <ac:chgData name="Meg Teuber" userId="S::mteuber@frostscience.org::4695b3fa-5dc2-4036-9c64-284da0bba438" providerId="AD" clId="Web-{D1277A71-2314-68EC-D04D-8B792DCF124B}" dt="2024-05-07T18:31:30.323" v="92"/>
          <ac:spMkLst>
            <pc:docMk/>
            <pc:sldMk cId="1069128122" sldId="284"/>
            <ac:spMk id="17" creationId="{B72F19DF-E11A-8CDB-A292-8E8EE527B3ED}"/>
          </ac:spMkLst>
        </pc:spChg>
        <pc:spChg chg="add">
          <ac:chgData name="Meg Teuber" userId="S::mteuber@frostscience.org::4695b3fa-5dc2-4036-9c64-284da0bba438" providerId="AD" clId="Web-{D1277A71-2314-68EC-D04D-8B792DCF124B}" dt="2024-05-07T18:31:30.339" v="93"/>
          <ac:spMkLst>
            <pc:docMk/>
            <pc:sldMk cId="1069128122" sldId="284"/>
            <ac:spMk id="19" creationId="{D8C6385C-7D39-FB5B-7122-838D80619DCD}"/>
          </ac:spMkLst>
        </pc:spChg>
        <pc:spChg chg="add">
          <ac:chgData name="Meg Teuber" userId="S::mteuber@frostscience.org::4695b3fa-5dc2-4036-9c64-284da0bba438" providerId="AD" clId="Web-{D1277A71-2314-68EC-D04D-8B792DCF124B}" dt="2024-05-07T18:31:30.339" v="94"/>
          <ac:spMkLst>
            <pc:docMk/>
            <pc:sldMk cId="1069128122" sldId="284"/>
            <ac:spMk id="21" creationId="{E432B4B3-3E4A-32CF-C13D-32F34865C5B3}"/>
          </ac:spMkLst>
        </pc:spChg>
      </pc:sldChg>
      <pc:sldChg chg="modSp add modNotes">
        <pc:chgData name="Meg Teuber" userId="S::mteuber@frostscience.org::4695b3fa-5dc2-4036-9c64-284da0bba438" providerId="AD" clId="Web-{D1277A71-2314-68EC-D04D-8B792DCF124B}" dt="2024-05-07T20:28:39.506" v="548" actId="20577"/>
        <pc:sldMkLst>
          <pc:docMk/>
          <pc:sldMk cId="3102748249" sldId="285"/>
        </pc:sldMkLst>
        <pc:spChg chg="mod">
          <ac:chgData name="Meg Teuber" userId="S::mteuber@frostscience.org::4695b3fa-5dc2-4036-9c64-284da0bba438" providerId="AD" clId="Web-{D1277A71-2314-68EC-D04D-8B792DCF124B}" dt="2024-05-07T20:28:39.506" v="548" actId="20577"/>
          <ac:spMkLst>
            <pc:docMk/>
            <pc:sldMk cId="3102748249" sldId="285"/>
            <ac:spMk id="2" creationId="{87693102-E5AF-6296-0F88-C53E114EF83B}"/>
          </ac:spMkLst>
        </pc:spChg>
      </pc:sldChg>
      <pc:sldChg chg="modSp add replId">
        <pc:chgData name="Meg Teuber" userId="S::mteuber@frostscience.org::4695b3fa-5dc2-4036-9c64-284da0bba438" providerId="AD" clId="Web-{D1277A71-2314-68EC-D04D-8B792DCF124B}" dt="2024-05-07T18:35:18.360" v="134" actId="20577"/>
        <pc:sldMkLst>
          <pc:docMk/>
          <pc:sldMk cId="2399147142" sldId="286"/>
        </pc:sldMkLst>
        <pc:spChg chg="mod">
          <ac:chgData name="Meg Teuber" userId="S::mteuber@frostscience.org::4695b3fa-5dc2-4036-9c64-284da0bba438" providerId="AD" clId="Web-{D1277A71-2314-68EC-D04D-8B792DCF124B}" dt="2024-05-07T18:35:18.360" v="134" actId="20577"/>
          <ac:spMkLst>
            <pc:docMk/>
            <pc:sldMk cId="2399147142" sldId="286"/>
            <ac:spMk id="2" creationId="{F247BB56-BB0F-915B-DAE6-D6AAE49AB3E2}"/>
          </ac:spMkLst>
        </pc:spChg>
      </pc:sldChg>
      <pc:sldChg chg="modSp add">
        <pc:chgData name="Meg Teuber" userId="S::mteuber@frostscience.org::4695b3fa-5dc2-4036-9c64-284da0bba438" providerId="AD" clId="Web-{D1277A71-2314-68EC-D04D-8B792DCF124B}" dt="2024-05-07T20:21:20.363" v="445" actId="20577"/>
        <pc:sldMkLst>
          <pc:docMk/>
          <pc:sldMk cId="1725154533" sldId="287"/>
        </pc:sldMkLst>
        <pc:spChg chg="mod">
          <ac:chgData name="Meg Teuber" userId="S::mteuber@frostscience.org::4695b3fa-5dc2-4036-9c64-284da0bba438" providerId="AD" clId="Web-{D1277A71-2314-68EC-D04D-8B792DCF124B}" dt="2024-05-07T20:21:20.363" v="445" actId="20577"/>
          <ac:spMkLst>
            <pc:docMk/>
            <pc:sldMk cId="1725154533" sldId="287"/>
            <ac:spMk id="2" creationId="{87693102-E5AF-6296-0F88-C53E114EF83B}"/>
          </ac:spMkLst>
        </pc:spChg>
      </pc:sldChg>
      <pc:sldChg chg="modSp add replId">
        <pc:chgData name="Meg Teuber" userId="S::mteuber@frostscience.org::4695b3fa-5dc2-4036-9c64-284da0bba438" providerId="AD" clId="Web-{D1277A71-2314-68EC-D04D-8B792DCF124B}" dt="2024-05-07T20:28:27.506" v="544" actId="20577"/>
        <pc:sldMkLst>
          <pc:docMk/>
          <pc:sldMk cId="1159713922" sldId="288"/>
        </pc:sldMkLst>
        <pc:spChg chg="mod">
          <ac:chgData name="Meg Teuber" userId="S::mteuber@frostscience.org::4695b3fa-5dc2-4036-9c64-284da0bba438" providerId="AD" clId="Web-{D1277A71-2314-68EC-D04D-8B792DCF124B}" dt="2024-05-07T20:28:27.506" v="544" actId="20577"/>
          <ac:spMkLst>
            <pc:docMk/>
            <pc:sldMk cId="1159713922" sldId="288"/>
            <ac:spMk id="2" creationId="{87693102-E5AF-6296-0F88-C53E114EF83B}"/>
          </ac:spMkLst>
        </pc:spChg>
      </pc:sldChg>
      <pc:sldChg chg="addSp modSp add replId">
        <pc:chgData name="Meg Teuber" userId="S::mteuber@frostscience.org::4695b3fa-5dc2-4036-9c64-284da0bba438" providerId="AD" clId="Web-{D1277A71-2314-68EC-D04D-8B792DCF124B}" dt="2024-05-07T20:23:36.478" v="511" actId="20577"/>
        <pc:sldMkLst>
          <pc:docMk/>
          <pc:sldMk cId="2661759411" sldId="289"/>
        </pc:sldMkLst>
        <pc:spChg chg="mod">
          <ac:chgData name="Meg Teuber" userId="S::mteuber@frostscience.org::4695b3fa-5dc2-4036-9c64-284da0bba438" providerId="AD" clId="Web-{D1277A71-2314-68EC-D04D-8B792DCF124B}" dt="2024-05-07T20:22:12.616" v="457" actId="20577"/>
          <ac:spMkLst>
            <pc:docMk/>
            <pc:sldMk cId="2661759411" sldId="289"/>
            <ac:spMk id="2" creationId="{87693102-E5AF-6296-0F88-C53E114EF83B}"/>
          </ac:spMkLst>
        </pc:spChg>
        <pc:spChg chg="add mod">
          <ac:chgData name="Meg Teuber" userId="S::mteuber@frostscience.org::4695b3fa-5dc2-4036-9c64-284da0bba438" providerId="AD" clId="Web-{D1277A71-2314-68EC-D04D-8B792DCF124B}" dt="2024-05-07T20:23:36.478" v="511" actId="20577"/>
          <ac:spMkLst>
            <pc:docMk/>
            <pc:sldMk cId="2661759411" sldId="289"/>
            <ac:spMk id="3" creationId="{FC9CB3BC-3DBB-BF2F-495D-55BE4E1C208D}"/>
          </ac:spMkLst>
        </pc:spChg>
      </pc:sldChg>
      <pc:sldChg chg="addSp modSp add replId addAnim modNotes">
        <pc:chgData name="Meg Teuber" userId="S::mteuber@frostscience.org::4695b3fa-5dc2-4036-9c64-284da0bba438" providerId="AD" clId="Web-{D1277A71-2314-68EC-D04D-8B792DCF124B}" dt="2024-05-07T20:23:42.041" v="513" actId="20577"/>
        <pc:sldMkLst>
          <pc:docMk/>
          <pc:sldMk cId="1984512914" sldId="290"/>
        </pc:sldMkLst>
        <pc:spChg chg="mod">
          <ac:chgData name="Meg Teuber" userId="S::mteuber@frostscience.org::4695b3fa-5dc2-4036-9c64-284da0bba438" providerId="AD" clId="Web-{D1277A71-2314-68EC-D04D-8B792DCF124B}" dt="2024-05-07T20:23:42.041" v="513" actId="20577"/>
          <ac:spMkLst>
            <pc:docMk/>
            <pc:sldMk cId="1984512914" sldId="290"/>
            <ac:spMk id="2" creationId="{87693102-E5AF-6296-0F88-C53E114EF83B}"/>
          </ac:spMkLst>
        </pc:spChg>
        <pc:spChg chg="add">
          <ac:chgData name="Meg Teuber" userId="S::mteuber@frostscience.org::4695b3fa-5dc2-4036-9c64-284da0bba438" providerId="AD" clId="Web-{D1277A71-2314-68EC-D04D-8B792DCF124B}" dt="2024-05-07T19:02:31.602" v="423"/>
          <ac:spMkLst>
            <pc:docMk/>
            <pc:sldMk cId="1984512914" sldId="290"/>
            <ac:spMk id="5" creationId="{7CAA7F09-8F59-3D38-5E60-336AFC139358}"/>
          </ac:spMkLst>
        </pc:spChg>
        <pc:spChg chg="add">
          <ac:chgData name="Meg Teuber" userId="S::mteuber@frostscience.org::4695b3fa-5dc2-4036-9c64-284da0bba438" providerId="AD" clId="Web-{D1277A71-2314-68EC-D04D-8B792DCF124B}" dt="2024-05-07T19:02:31.618" v="424"/>
          <ac:spMkLst>
            <pc:docMk/>
            <pc:sldMk cId="1984512914" sldId="290"/>
            <ac:spMk id="7" creationId="{37E43D94-5B51-13CB-E085-09BC6B326DC2}"/>
          </ac:spMkLst>
        </pc:spChg>
        <pc:spChg chg="add">
          <ac:chgData name="Meg Teuber" userId="S::mteuber@frostscience.org::4695b3fa-5dc2-4036-9c64-284da0bba438" providerId="AD" clId="Web-{D1277A71-2314-68EC-D04D-8B792DCF124B}" dt="2024-05-07T19:02:31.633" v="425"/>
          <ac:spMkLst>
            <pc:docMk/>
            <pc:sldMk cId="1984512914" sldId="290"/>
            <ac:spMk id="9" creationId="{93162979-93FD-B38F-7DAC-8A1939936298}"/>
          </ac:spMkLst>
        </pc:spChg>
        <pc:spChg chg="add">
          <ac:chgData name="Meg Teuber" userId="S::mteuber@frostscience.org::4695b3fa-5dc2-4036-9c64-284da0bba438" providerId="AD" clId="Web-{D1277A71-2314-68EC-D04D-8B792DCF124B}" dt="2024-05-07T19:02:31.649" v="426"/>
          <ac:spMkLst>
            <pc:docMk/>
            <pc:sldMk cId="1984512914" sldId="290"/>
            <ac:spMk id="11" creationId="{8EEEACC8-4F74-4C69-AE3B-0B62C7339235}"/>
          </ac:spMkLst>
        </pc:spChg>
        <pc:spChg chg="add">
          <ac:chgData name="Meg Teuber" userId="S::mteuber@frostscience.org::4695b3fa-5dc2-4036-9c64-284da0bba438" providerId="AD" clId="Web-{D1277A71-2314-68EC-D04D-8B792DCF124B}" dt="2024-05-07T19:02:31.649" v="427"/>
          <ac:spMkLst>
            <pc:docMk/>
            <pc:sldMk cId="1984512914" sldId="290"/>
            <ac:spMk id="13" creationId="{33C88792-1E33-419A-0EE4-C5FC0B0C525F}"/>
          </ac:spMkLst>
        </pc:spChg>
        <pc:spChg chg="add">
          <ac:chgData name="Meg Teuber" userId="S::mteuber@frostscience.org::4695b3fa-5dc2-4036-9c64-284da0bba438" providerId="AD" clId="Web-{D1277A71-2314-68EC-D04D-8B792DCF124B}" dt="2024-05-07T19:02:31.665" v="428"/>
          <ac:spMkLst>
            <pc:docMk/>
            <pc:sldMk cId="1984512914" sldId="290"/>
            <ac:spMk id="15" creationId="{4473DE3E-6BA6-904E-DC31-C478DDBAC759}"/>
          </ac:spMkLst>
        </pc:spChg>
      </pc:sldChg>
      <pc:sldChg chg="addSp delSp modSp add replId">
        <pc:chgData name="Meg Teuber" userId="S::mteuber@frostscience.org::4695b3fa-5dc2-4036-9c64-284da0bba438" providerId="AD" clId="Web-{D1277A71-2314-68EC-D04D-8B792DCF124B}" dt="2024-05-07T18:40:25.680" v="203" actId="1076"/>
        <pc:sldMkLst>
          <pc:docMk/>
          <pc:sldMk cId="4240030122" sldId="291"/>
        </pc:sldMkLst>
        <pc:spChg chg="del">
          <ac:chgData name="Meg Teuber" userId="S::mteuber@frostscience.org::4695b3fa-5dc2-4036-9c64-284da0bba438" providerId="AD" clId="Web-{D1277A71-2314-68EC-D04D-8B792DCF124B}" dt="2024-05-07T18:38:55.834" v="193"/>
          <ac:spMkLst>
            <pc:docMk/>
            <pc:sldMk cId="4240030122" sldId="291"/>
            <ac:spMk id="2" creationId="{87693102-E5AF-6296-0F88-C53E114EF83B}"/>
          </ac:spMkLst>
        </pc:spChg>
        <pc:spChg chg="add del mod">
          <ac:chgData name="Meg Teuber" userId="S::mteuber@frostscience.org::4695b3fa-5dc2-4036-9c64-284da0bba438" providerId="AD" clId="Web-{D1277A71-2314-68EC-D04D-8B792DCF124B}" dt="2024-05-07T18:39:01.115" v="194"/>
          <ac:spMkLst>
            <pc:docMk/>
            <pc:sldMk cId="4240030122" sldId="291"/>
            <ac:spMk id="5" creationId="{F349E465-BA34-B86D-ACA9-6220A3173140}"/>
          </ac:spMkLst>
        </pc:spChg>
        <pc:picChg chg="add del mod">
          <ac:chgData name="Meg Teuber" userId="S::mteuber@frostscience.org::4695b3fa-5dc2-4036-9c64-284da0bba438" providerId="AD" clId="Web-{D1277A71-2314-68EC-D04D-8B792DCF124B}" dt="2024-05-07T18:39:03.662" v="196"/>
          <ac:picMkLst>
            <pc:docMk/>
            <pc:sldMk cId="4240030122" sldId="291"/>
            <ac:picMk id="6" creationId="{B22E78FA-D6E4-9A16-56D9-79FBE15DA111}"/>
          </ac:picMkLst>
        </pc:picChg>
        <pc:picChg chg="add mod ord">
          <ac:chgData name="Meg Teuber" userId="S::mteuber@frostscience.org::4695b3fa-5dc2-4036-9c64-284da0bba438" providerId="AD" clId="Web-{D1277A71-2314-68EC-D04D-8B792DCF124B}" dt="2024-05-07T18:40:25.680" v="203" actId="1076"/>
          <ac:picMkLst>
            <pc:docMk/>
            <pc:sldMk cId="4240030122" sldId="291"/>
            <ac:picMk id="7" creationId="{8CDCD2CE-5A09-23EF-E86F-1A366ED0D8D8}"/>
          </ac:picMkLst>
        </pc:picChg>
      </pc:sldChg>
      <pc:sldChg chg="addSp delSp modSp add replId addAnim delAnim modAnim modNotes">
        <pc:chgData name="Meg Teuber" userId="S::mteuber@frostscience.org::4695b3fa-5dc2-4036-9c64-284da0bba438" providerId="AD" clId="Web-{D1277A71-2314-68EC-D04D-8B792DCF124B}" dt="2024-05-07T20:23:48.713" v="515" actId="20577"/>
        <pc:sldMkLst>
          <pc:docMk/>
          <pc:sldMk cId="558040527" sldId="292"/>
        </pc:sldMkLst>
        <pc:spChg chg="mod">
          <ac:chgData name="Meg Teuber" userId="S::mteuber@frostscience.org::4695b3fa-5dc2-4036-9c64-284da0bba438" providerId="AD" clId="Web-{D1277A71-2314-68EC-D04D-8B792DCF124B}" dt="2024-05-07T20:23:48.713" v="515" actId="20577"/>
          <ac:spMkLst>
            <pc:docMk/>
            <pc:sldMk cId="558040527" sldId="292"/>
            <ac:spMk id="2" creationId="{87693102-E5AF-6296-0F88-C53E114EF83B}"/>
          </ac:spMkLst>
        </pc:spChg>
        <pc:spChg chg="add del">
          <ac:chgData name="Meg Teuber" userId="S::mteuber@frostscience.org::4695b3fa-5dc2-4036-9c64-284da0bba438" providerId="AD" clId="Web-{D1277A71-2314-68EC-D04D-8B792DCF124B}" dt="2024-05-07T18:51:44.930" v="275"/>
          <ac:spMkLst>
            <pc:docMk/>
            <pc:sldMk cId="558040527" sldId="292"/>
            <ac:spMk id="3" creationId="{7A71C428-5492-E8B3-109D-D12037DF256C}"/>
          </ac:spMkLst>
        </pc:spChg>
        <pc:spChg chg="add del">
          <ac:chgData name="Meg Teuber" userId="S::mteuber@frostscience.org::4695b3fa-5dc2-4036-9c64-284da0bba438" providerId="AD" clId="Web-{D1277A71-2314-68EC-D04D-8B792DCF124B}" dt="2024-05-07T18:51:44.930" v="275"/>
          <ac:spMkLst>
            <pc:docMk/>
            <pc:sldMk cId="558040527" sldId="292"/>
            <ac:spMk id="5" creationId="{B0B44A90-CD86-66FC-525A-A3FB6BE40F66}"/>
          </ac:spMkLst>
        </pc:spChg>
        <pc:spChg chg="add del">
          <ac:chgData name="Meg Teuber" userId="S::mteuber@frostscience.org::4695b3fa-5dc2-4036-9c64-284da0bba438" providerId="AD" clId="Web-{D1277A71-2314-68EC-D04D-8B792DCF124B}" dt="2024-05-07T18:51:44.930" v="275"/>
          <ac:spMkLst>
            <pc:docMk/>
            <pc:sldMk cId="558040527" sldId="292"/>
            <ac:spMk id="6" creationId="{A5DF4E1C-14BD-484B-2116-9640C529E292}"/>
          </ac:spMkLst>
        </pc:spChg>
        <pc:spChg chg="add del">
          <ac:chgData name="Meg Teuber" userId="S::mteuber@frostscience.org::4695b3fa-5dc2-4036-9c64-284da0bba438" providerId="AD" clId="Web-{D1277A71-2314-68EC-D04D-8B792DCF124B}" dt="2024-05-07T18:51:44.930" v="275"/>
          <ac:spMkLst>
            <pc:docMk/>
            <pc:sldMk cId="558040527" sldId="292"/>
            <ac:spMk id="7" creationId="{BE9ED0C0-B1B6-9250-E3DB-F73F606B8DA5}"/>
          </ac:spMkLst>
        </pc:spChg>
        <pc:spChg chg="add del">
          <ac:chgData name="Meg Teuber" userId="S::mteuber@frostscience.org::4695b3fa-5dc2-4036-9c64-284da0bba438" providerId="AD" clId="Web-{D1277A71-2314-68EC-D04D-8B792DCF124B}" dt="2024-05-07T18:52:02.087" v="280"/>
          <ac:spMkLst>
            <pc:docMk/>
            <pc:sldMk cId="558040527" sldId="292"/>
            <ac:spMk id="8" creationId="{7A71C428-5492-E8B3-109D-D12037DF256C}"/>
          </ac:spMkLst>
        </pc:spChg>
        <pc:spChg chg="add del">
          <ac:chgData name="Meg Teuber" userId="S::mteuber@frostscience.org::4695b3fa-5dc2-4036-9c64-284da0bba438" providerId="AD" clId="Web-{D1277A71-2314-68EC-D04D-8B792DCF124B}" dt="2024-05-07T18:52:02.087" v="279"/>
          <ac:spMkLst>
            <pc:docMk/>
            <pc:sldMk cId="558040527" sldId="292"/>
            <ac:spMk id="9" creationId="{B0B44A90-CD86-66FC-525A-A3FB6BE40F66}"/>
          </ac:spMkLst>
        </pc:spChg>
        <pc:spChg chg="add del">
          <ac:chgData name="Meg Teuber" userId="S::mteuber@frostscience.org::4695b3fa-5dc2-4036-9c64-284da0bba438" providerId="AD" clId="Web-{D1277A71-2314-68EC-D04D-8B792DCF124B}" dt="2024-05-07T18:52:02.087" v="278"/>
          <ac:spMkLst>
            <pc:docMk/>
            <pc:sldMk cId="558040527" sldId="292"/>
            <ac:spMk id="10" creationId="{A5DF4E1C-14BD-484B-2116-9640C529E292}"/>
          </ac:spMkLst>
        </pc:spChg>
        <pc:spChg chg="add del">
          <ac:chgData name="Meg Teuber" userId="S::mteuber@frostscience.org::4695b3fa-5dc2-4036-9c64-284da0bba438" providerId="AD" clId="Web-{D1277A71-2314-68EC-D04D-8B792DCF124B}" dt="2024-05-07T18:52:02.087" v="277"/>
          <ac:spMkLst>
            <pc:docMk/>
            <pc:sldMk cId="558040527" sldId="292"/>
            <ac:spMk id="11" creationId="{BE9ED0C0-B1B6-9250-E3DB-F73F606B8DA5}"/>
          </ac:spMkLst>
        </pc:spChg>
        <pc:spChg chg="add del">
          <ac:chgData name="Meg Teuber" userId="S::mteuber@frostscience.org::4695b3fa-5dc2-4036-9c64-284da0bba438" providerId="AD" clId="Web-{D1277A71-2314-68EC-D04D-8B792DCF124B}" dt="2024-05-07T18:52:08.603" v="287"/>
          <ac:spMkLst>
            <pc:docMk/>
            <pc:sldMk cId="558040527" sldId="292"/>
            <ac:spMk id="13" creationId="{816609B2-B108-63D3-B193-8A41FCED5F6F}"/>
          </ac:spMkLst>
        </pc:spChg>
        <pc:spChg chg="add del">
          <ac:chgData name="Meg Teuber" userId="S::mteuber@frostscience.org::4695b3fa-5dc2-4036-9c64-284da0bba438" providerId="AD" clId="Web-{D1277A71-2314-68EC-D04D-8B792DCF124B}" dt="2024-05-07T18:52:16.962" v="289"/>
          <ac:spMkLst>
            <pc:docMk/>
            <pc:sldMk cId="558040527" sldId="292"/>
            <ac:spMk id="15" creationId="{CB738A00-D451-A385-E360-975829818E25}"/>
          </ac:spMkLst>
        </pc:spChg>
        <pc:spChg chg="add mod">
          <ac:chgData name="Meg Teuber" userId="S::mteuber@frostscience.org::4695b3fa-5dc2-4036-9c64-284da0bba438" providerId="AD" clId="Web-{D1277A71-2314-68EC-D04D-8B792DCF124B}" dt="2024-05-07T18:52:27.728" v="290" actId="1076"/>
          <ac:spMkLst>
            <pc:docMk/>
            <pc:sldMk cId="558040527" sldId="292"/>
            <ac:spMk id="17" creationId="{BDC480D3-ECBD-9B2C-1121-9A76C96D43AB}"/>
          </ac:spMkLst>
        </pc:spChg>
        <pc:spChg chg="add mod">
          <ac:chgData name="Meg Teuber" userId="S::mteuber@frostscience.org::4695b3fa-5dc2-4036-9c64-284da0bba438" providerId="AD" clId="Web-{D1277A71-2314-68EC-D04D-8B792DCF124B}" dt="2024-05-07T18:52:27.728" v="291" actId="1076"/>
          <ac:spMkLst>
            <pc:docMk/>
            <pc:sldMk cId="558040527" sldId="292"/>
            <ac:spMk id="19" creationId="{FA078852-DAF2-4411-7564-AF05DD17E165}"/>
          </ac:spMkLst>
        </pc:spChg>
        <pc:spChg chg="add mod">
          <ac:chgData name="Meg Teuber" userId="S::mteuber@frostscience.org::4695b3fa-5dc2-4036-9c64-284da0bba438" providerId="AD" clId="Web-{D1277A71-2314-68EC-D04D-8B792DCF124B}" dt="2024-05-07T18:52:27.744" v="292" actId="1076"/>
          <ac:spMkLst>
            <pc:docMk/>
            <pc:sldMk cId="558040527" sldId="292"/>
            <ac:spMk id="21" creationId="{0C142EF2-793C-4ACF-934C-684A938F8DA6}"/>
          </ac:spMkLst>
        </pc:spChg>
        <pc:spChg chg="add ord">
          <ac:chgData name="Meg Teuber" userId="S::mteuber@frostscience.org::4695b3fa-5dc2-4036-9c64-284da0bba438" providerId="AD" clId="Web-{D1277A71-2314-68EC-D04D-8B792DCF124B}" dt="2024-05-07T18:52:32.807" v="293"/>
          <ac:spMkLst>
            <pc:docMk/>
            <pc:sldMk cId="558040527" sldId="292"/>
            <ac:spMk id="23" creationId="{79E621D0-DC6D-702D-FD68-0A1EAC18AC8E}"/>
          </ac:spMkLst>
        </pc:spChg>
      </pc:sldChg>
      <pc:sldChg chg="addSp modSp add replId addAnim modNotes">
        <pc:chgData name="Meg Teuber" userId="S::mteuber@frostscience.org::4695b3fa-5dc2-4036-9c64-284da0bba438" providerId="AD" clId="Web-{D1277A71-2314-68EC-D04D-8B792DCF124B}" dt="2024-05-07T20:24:54.169" v="517" actId="20577"/>
        <pc:sldMkLst>
          <pc:docMk/>
          <pc:sldMk cId="3211527044" sldId="293"/>
        </pc:sldMkLst>
        <pc:spChg chg="mod">
          <ac:chgData name="Meg Teuber" userId="S::mteuber@frostscience.org::4695b3fa-5dc2-4036-9c64-284da0bba438" providerId="AD" clId="Web-{D1277A71-2314-68EC-D04D-8B792DCF124B}" dt="2024-05-07T20:24:54.169" v="517" actId="20577"/>
          <ac:spMkLst>
            <pc:docMk/>
            <pc:sldMk cId="3211527044" sldId="293"/>
            <ac:spMk id="2" creationId="{87693102-E5AF-6296-0F88-C53E114EF83B}"/>
          </ac:spMkLst>
        </pc:spChg>
        <pc:spChg chg="add">
          <ac:chgData name="Meg Teuber" userId="S::mteuber@frostscience.org::4695b3fa-5dc2-4036-9c64-284da0bba438" providerId="AD" clId="Web-{D1277A71-2314-68EC-D04D-8B792DCF124B}" dt="2024-05-07T18:50:48.742" v="259"/>
          <ac:spMkLst>
            <pc:docMk/>
            <pc:sldMk cId="3211527044" sldId="293"/>
            <ac:spMk id="5" creationId="{59E238D0-E5C3-CD26-794E-4B4F98B394A4}"/>
          </ac:spMkLst>
        </pc:spChg>
        <pc:spChg chg="add">
          <ac:chgData name="Meg Teuber" userId="S::mteuber@frostscience.org::4695b3fa-5dc2-4036-9c64-284da0bba438" providerId="AD" clId="Web-{D1277A71-2314-68EC-D04D-8B792DCF124B}" dt="2024-05-07T18:50:48.757" v="260"/>
          <ac:spMkLst>
            <pc:docMk/>
            <pc:sldMk cId="3211527044" sldId="293"/>
            <ac:spMk id="7" creationId="{EA9260A6-3CC0-1113-C393-026C007C7403}"/>
          </ac:spMkLst>
        </pc:spChg>
        <pc:spChg chg="add">
          <ac:chgData name="Meg Teuber" userId="S::mteuber@frostscience.org::4695b3fa-5dc2-4036-9c64-284da0bba438" providerId="AD" clId="Web-{D1277A71-2314-68EC-D04D-8B792DCF124B}" dt="2024-05-07T18:50:48.757" v="261"/>
          <ac:spMkLst>
            <pc:docMk/>
            <pc:sldMk cId="3211527044" sldId="293"/>
            <ac:spMk id="9" creationId="{785C6A03-B3BD-809E-E588-584FB1FE38D6}"/>
          </ac:spMkLst>
        </pc:spChg>
        <pc:spChg chg="add">
          <ac:chgData name="Meg Teuber" userId="S::mteuber@frostscience.org::4695b3fa-5dc2-4036-9c64-284da0bba438" providerId="AD" clId="Web-{D1277A71-2314-68EC-D04D-8B792DCF124B}" dt="2024-05-07T18:50:48.773" v="262"/>
          <ac:spMkLst>
            <pc:docMk/>
            <pc:sldMk cId="3211527044" sldId="293"/>
            <ac:spMk id="11" creationId="{EB13EFC2-94C9-17FD-8641-EA1407E8C4FE}"/>
          </ac:spMkLst>
        </pc:spChg>
        <pc:spChg chg="add">
          <ac:chgData name="Meg Teuber" userId="S::mteuber@frostscience.org::4695b3fa-5dc2-4036-9c64-284da0bba438" providerId="AD" clId="Web-{D1277A71-2314-68EC-D04D-8B792DCF124B}" dt="2024-05-07T18:50:48.788" v="263"/>
          <ac:spMkLst>
            <pc:docMk/>
            <pc:sldMk cId="3211527044" sldId="293"/>
            <ac:spMk id="13" creationId="{405AD0C2-A4EF-73DB-4BE2-11684F416377}"/>
          </ac:spMkLst>
        </pc:spChg>
        <pc:spChg chg="add">
          <ac:chgData name="Meg Teuber" userId="S::mteuber@frostscience.org::4695b3fa-5dc2-4036-9c64-284da0bba438" providerId="AD" clId="Web-{D1277A71-2314-68EC-D04D-8B792DCF124B}" dt="2024-05-07T18:50:48.804" v="264"/>
          <ac:spMkLst>
            <pc:docMk/>
            <pc:sldMk cId="3211527044" sldId="293"/>
            <ac:spMk id="15" creationId="{3D6154E8-AF72-53B4-F756-9D213A411AD6}"/>
          </ac:spMkLst>
        </pc:spChg>
      </pc:sldChg>
      <pc:sldChg chg="modSp add replId modNotes">
        <pc:chgData name="Meg Teuber" userId="S::mteuber@frostscience.org::4695b3fa-5dc2-4036-9c64-284da0bba438" providerId="AD" clId="Web-{D1277A71-2314-68EC-D04D-8B792DCF124B}" dt="2024-05-07T20:27:21.566" v="540" actId="20577"/>
        <pc:sldMkLst>
          <pc:docMk/>
          <pc:sldMk cId="1889437163" sldId="294"/>
        </pc:sldMkLst>
        <pc:spChg chg="mod">
          <ac:chgData name="Meg Teuber" userId="S::mteuber@frostscience.org::4695b3fa-5dc2-4036-9c64-284da0bba438" providerId="AD" clId="Web-{D1277A71-2314-68EC-D04D-8B792DCF124B}" dt="2024-05-07T20:27:21.566" v="540" actId="20577"/>
          <ac:spMkLst>
            <pc:docMk/>
            <pc:sldMk cId="1889437163" sldId="294"/>
            <ac:spMk id="2" creationId="{87693102-E5AF-6296-0F88-C53E114EF83B}"/>
          </ac:spMkLst>
        </pc:spChg>
      </pc:sldChg>
      <pc:sldChg chg="modSp add replId">
        <pc:chgData name="Meg Teuber" userId="S::mteuber@frostscience.org::4695b3fa-5dc2-4036-9c64-284da0bba438" providerId="AD" clId="Web-{D1277A71-2314-68EC-D04D-8B792DCF124B}" dt="2024-05-07T20:39:17.080" v="558" actId="20577"/>
        <pc:sldMkLst>
          <pc:docMk/>
          <pc:sldMk cId="1174036031" sldId="295"/>
        </pc:sldMkLst>
        <pc:spChg chg="mod">
          <ac:chgData name="Meg Teuber" userId="S::mteuber@frostscience.org::4695b3fa-5dc2-4036-9c64-284da0bba438" providerId="AD" clId="Web-{D1277A71-2314-68EC-D04D-8B792DCF124B}" dt="2024-05-07T20:39:17.080" v="558" actId="20577"/>
          <ac:spMkLst>
            <pc:docMk/>
            <pc:sldMk cId="1174036031" sldId="295"/>
            <ac:spMk id="2" creationId="{87693102-E5AF-6296-0F88-C53E114EF83B}"/>
          </ac:spMkLst>
        </pc:spChg>
      </pc:sldChg>
      <pc:sldChg chg="modSp add replId">
        <pc:chgData name="Meg Teuber" userId="S::mteuber@frostscience.org::4695b3fa-5dc2-4036-9c64-284da0bba438" providerId="AD" clId="Web-{D1277A71-2314-68EC-D04D-8B792DCF124B}" dt="2024-05-07T20:25:18.623" v="525" actId="20577"/>
        <pc:sldMkLst>
          <pc:docMk/>
          <pc:sldMk cId="3871796877" sldId="296"/>
        </pc:sldMkLst>
        <pc:spChg chg="mod">
          <ac:chgData name="Meg Teuber" userId="S::mteuber@frostscience.org::4695b3fa-5dc2-4036-9c64-284da0bba438" providerId="AD" clId="Web-{D1277A71-2314-68EC-D04D-8B792DCF124B}" dt="2024-05-07T20:25:18.623" v="525" actId="20577"/>
          <ac:spMkLst>
            <pc:docMk/>
            <pc:sldMk cId="3871796877" sldId="296"/>
            <ac:spMk id="2" creationId="{CF57312C-6127-48DA-712E-C256B4024B59}"/>
          </ac:spMkLst>
        </pc:spChg>
        <pc:spChg chg="mod">
          <ac:chgData name="Meg Teuber" userId="S::mteuber@frostscience.org::4695b3fa-5dc2-4036-9c64-284da0bba438" providerId="AD" clId="Web-{D1277A71-2314-68EC-D04D-8B792DCF124B}" dt="2024-05-07T18:57:21.751" v="359" actId="20577"/>
          <ac:spMkLst>
            <pc:docMk/>
            <pc:sldMk cId="3871796877" sldId="296"/>
            <ac:spMk id="3" creationId="{BFC8A71E-B18C-F5CC-963F-60233CFC7721}"/>
          </ac:spMkLst>
        </pc:spChg>
      </pc:sldChg>
      <pc:sldChg chg="modSp add replId">
        <pc:chgData name="Meg Teuber" userId="S::mteuber@frostscience.org::4695b3fa-5dc2-4036-9c64-284da0bba438" providerId="AD" clId="Web-{D1277A71-2314-68EC-D04D-8B792DCF124B}" dt="2024-05-07T20:26:59.440" v="536" actId="20577"/>
        <pc:sldMkLst>
          <pc:docMk/>
          <pc:sldMk cId="2911495602" sldId="297"/>
        </pc:sldMkLst>
        <pc:spChg chg="mod">
          <ac:chgData name="Meg Teuber" userId="S::mteuber@frostscience.org::4695b3fa-5dc2-4036-9c64-284da0bba438" providerId="AD" clId="Web-{D1277A71-2314-68EC-D04D-8B792DCF124B}" dt="2024-05-07T20:26:59.440" v="536" actId="20577"/>
          <ac:spMkLst>
            <pc:docMk/>
            <pc:sldMk cId="2911495602" sldId="297"/>
            <ac:spMk id="2" creationId="{87693102-E5AF-6296-0F88-C53E114EF83B}"/>
          </ac:spMkLst>
        </pc:spChg>
      </pc:sldChg>
      <pc:sldChg chg="addSp modSp add replId addAnim modNotes">
        <pc:chgData name="Meg Teuber" userId="S::mteuber@frostscience.org::4695b3fa-5dc2-4036-9c64-284da0bba438" providerId="AD" clId="Web-{D1277A71-2314-68EC-D04D-8B792DCF124B}" dt="2024-05-07T20:27:42.489" v="542" actId="20577"/>
        <pc:sldMkLst>
          <pc:docMk/>
          <pc:sldMk cId="2005892340" sldId="298"/>
        </pc:sldMkLst>
        <pc:spChg chg="mod">
          <ac:chgData name="Meg Teuber" userId="S::mteuber@frostscience.org::4695b3fa-5dc2-4036-9c64-284da0bba438" providerId="AD" clId="Web-{D1277A71-2314-68EC-D04D-8B792DCF124B}" dt="2024-05-07T20:27:42.489" v="542" actId="20577"/>
          <ac:spMkLst>
            <pc:docMk/>
            <pc:sldMk cId="2005892340" sldId="298"/>
            <ac:spMk id="2" creationId="{87693102-E5AF-6296-0F88-C53E114EF83B}"/>
          </ac:spMkLst>
        </pc:spChg>
        <pc:spChg chg="add">
          <ac:chgData name="Meg Teuber" userId="S::mteuber@frostscience.org::4695b3fa-5dc2-4036-9c64-284da0bba438" providerId="AD" clId="Web-{D1277A71-2314-68EC-D04D-8B792DCF124B}" dt="2024-05-07T18:59:04.753" v="375"/>
          <ac:spMkLst>
            <pc:docMk/>
            <pc:sldMk cId="2005892340" sldId="298"/>
            <ac:spMk id="5" creationId="{23093FF3-AED0-58A1-0A2B-3FAB366FCD0B}"/>
          </ac:spMkLst>
        </pc:spChg>
        <pc:spChg chg="add">
          <ac:chgData name="Meg Teuber" userId="S::mteuber@frostscience.org::4695b3fa-5dc2-4036-9c64-284da0bba438" providerId="AD" clId="Web-{D1277A71-2314-68EC-D04D-8B792DCF124B}" dt="2024-05-07T18:59:04.769" v="376"/>
          <ac:spMkLst>
            <pc:docMk/>
            <pc:sldMk cId="2005892340" sldId="298"/>
            <ac:spMk id="7" creationId="{3E1FDA91-7ECC-577C-CA47-D1753E3EBA30}"/>
          </ac:spMkLst>
        </pc:spChg>
        <pc:spChg chg="add">
          <ac:chgData name="Meg Teuber" userId="S::mteuber@frostscience.org::4695b3fa-5dc2-4036-9c64-284da0bba438" providerId="AD" clId="Web-{D1277A71-2314-68EC-D04D-8B792DCF124B}" dt="2024-05-07T18:59:04.769" v="377"/>
          <ac:spMkLst>
            <pc:docMk/>
            <pc:sldMk cId="2005892340" sldId="298"/>
            <ac:spMk id="9" creationId="{94B28ACE-3B1A-3129-7FEF-CE451F4F9743}"/>
          </ac:spMkLst>
        </pc:spChg>
        <pc:spChg chg="add">
          <ac:chgData name="Meg Teuber" userId="S::mteuber@frostscience.org::4695b3fa-5dc2-4036-9c64-284da0bba438" providerId="AD" clId="Web-{D1277A71-2314-68EC-D04D-8B792DCF124B}" dt="2024-05-07T18:59:04.785" v="378"/>
          <ac:spMkLst>
            <pc:docMk/>
            <pc:sldMk cId="2005892340" sldId="298"/>
            <ac:spMk id="11" creationId="{4D59DDAE-EE06-62E1-E90B-2C4E08E36048}"/>
          </ac:spMkLst>
        </pc:spChg>
        <pc:spChg chg="add">
          <ac:chgData name="Meg Teuber" userId="S::mteuber@frostscience.org::4695b3fa-5dc2-4036-9c64-284da0bba438" providerId="AD" clId="Web-{D1277A71-2314-68EC-D04D-8B792DCF124B}" dt="2024-05-07T18:59:04.800" v="379"/>
          <ac:spMkLst>
            <pc:docMk/>
            <pc:sldMk cId="2005892340" sldId="298"/>
            <ac:spMk id="13" creationId="{6F3557A6-8E2A-B8E4-58BA-30C9C10A2413}"/>
          </ac:spMkLst>
        </pc:spChg>
        <pc:spChg chg="add">
          <ac:chgData name="Meg Teuber" userId="S::mteuber@frostscience.org::4695b3fa-5dc2-4036-9c64-284da0bba438" providerId="AD" clId="Web-{D1277A71-2314-68EC-D04D-8B792DCF124B}" dt="2024-05-07T18:59:04.816" v="380"/>
          <ac:spMkLst>
            <pc:docMk/>
            <pc:sldMk cId="2005892340" sldId="298"/>
            <ac:spMk id="15" creationId="{F2F17DB7-1F58-5EDB-5C8B-76B2B4A63F78}"/>
          </ac:spMkLst>
        </pc:spChg>
      </pc:sldChg>
      <pc:sldChg chg="modSp add">
        <pc:chgData name="Meg Teuber" userId="S::mteuber@frostscience.org::4695b3fa-5dc2-4036-9c64-284da0bba438" providerId="AD" clId="Web-{D1277A71-2314-68EC-D04D-8B792DCF124B}" dt="2024-05-07T18:59:49.958" v="414" actId="20577"/>
        <pc:sldMkLst>
          <pc:docMk/>
          <pc:sldMk cId="1616673792" sldId="308"/>
        </pc:sldMkLst>
        <pc:spChg chg="mod">
          <ac:chgData name="Meg Teuber" userId="S::mteuber@frostscience.org::4695b3fa-5dc2-4036-9c64-284da0bba438" providerId="AD" clId="Web-{D1277A71-2314-68EC-D04D-8B792DCF124B}" dt="2024-05-07T18:59:49.958" v="414" actId="20577"/>
          <ac:spMkLst>
            <pc:docMk/>
            <pc:sldMk cId="1616673792" sldId="308"/>
            <ac:spMk id="2" creationId="{F247BB56-BB0F-915B-DAE6-D6AAE49AB3E2}"/>
          </ac:spMkLst>
        </pc:spChg>
      </pc:sldChg>
    </pc:docChg>
  </pc:docChgLst>
  <pc:docChgLst>
    <pc:chgData name="Meg Teuber" userId="S::mteuber@frostscience.org::4695b3fa-5dc2-4036-9c64-284da0bba438" providerId="AD" clId="Web-{66789451-F8DA-812A-F217-4368CDE591C7}"/>
    <pc:docChg chg="modSld">
      <pc:chgData name="Meg Teuber" userId="S::mteuber@frostscience.org::4695b3fa-5dc2-4036-9c64-284da0bba438" providerId="AD" clId="Web-{66789451-F8DA-812A-F217-4368CDE591C7}" dt="2024-06-27T19:19:41.736" v="9" actId="1076"/>
      <pc:docMkLst>
        <pc:docMk/>
      </pc:docMkLst>
      <pc:sldChg chg="modNotes">
        <pc:chgData name="Meg Teuber" userId="S::mteuber@frostscience.org::4695b3fa-5dc2-4036-9c64-284da0bba438" providerId="AD" clId="Web-{66789451-F8DA-812A-F217-4368CDE591C7}" dt="2024-06-27T19:17:54.327" v="5"/>
        <pc:sldMkLst>
          <pc:docMk/>
          <pc:sldMk cId="1984512914" sldId="290"/>
        </pc:sldMkLst>
      </pc:sldChg>
      <pc:sldChg chg="addSp delSp modSp">
        <pc:chgData name="Meg Teuber" userId="S::mteuber@frostscience.org::4695b3fa-5dc2-4036-9c64-284da0bba438" providerId="AD" clId="Web-{66789451-F8DA-812A-F217-4368CDE591C7}" dt="2024-06-27T19:19:41.736" v="9" actId="1076"/>
        <pc:sldMkLst>
          <pc:docMk/>
          <pc:sldMk cId="4240030122" sldId="291"/>
        </pc:sldMkLst>
        <pc:picChg chg="add mod">
          <ac:chgData name="Meg Teuber" userId="S::mteuber@frostscience.org::4695b3fa-5dc2-4036-9c64-284da0bba438" providerId="AD" clId="Web-{66789451-F8DA-812A-F217-4368CDE591C7}" dt="2024-06-27T19:19:41.736" v="9" actId="1076"/>
          <ac:picMkLst>
            <pc:docMk/>
            <pc:sldMk cId="4240030122" sldId="291"/>
            <ac:picMk id="2" creationId="{3AC80B31-D299-3129-075E-F7FEEC8DC3CE}"/>
          </ac:picMkLst>
        </pc:picChg>
        <pc:picChg chg="del">
          <ac:chgData name="Meg Teuber" userId="S::mteuber@frostscience.org::4695b3fa-5dc2-4036-9c64-284da0bba438" providerId="AD" clId="Web-{66789451-F8DA-812A-F217-4368CDE591C7}" dt="2024-06-27T19:19:25.470" v="6"/>
          <ac:picMkLst>
            <pc:docMk/>
            <pc:sldMk cId="4240030122" sldId="291"/>
            <ac:picMk id="7" creationId="{8CDCD2CE-5A09-23EF-E86F-1A366ED0D8D8}"/>
          </ac:picMkLst>
        </pc:picChg>
      </pc:sldChg>
    </pc:docChg>
  </pc:docChgLst>
  <pc:docChgLst>
    <pc:chgData name="Meg Teuber" userId="S::mteuber@frostscience.org::4695b3fa-5dc2-4036-9c64-284da0bba438" providerId="AD" clId="Web-{E2887ADE-8001-65AC-7B9C-37DFE1E06504}"/>
    <pc:docChg chg="modSld">
      <pc:chgData name="Meg Teuber" userId="S::mteuber@frostscience.org::4695b3fa-5dc2-4036-9c64-284da0bba438" providerId="AD" clId="Web-{E2887ADE-8001-65AC-7B9C-37DFE1E06504}" dt="2024-06-28T14:50:17.992" v="0"/>
      <pc:docMkLst>
        <pc:docMk/>
      </pc:docMkLst>
      <pc:sldChg chg="modNotes">
        <pc:chgData name="Meg Teuber" userId="S::mteuber@frostscience.org::4695b3fa-5dc2-4036-9c64-284da0bba438" providerId="AD" clId="Web-{E2887ADE-8001-65AC-7B9C-37DFE1E06504}" dt="2024-06-28T14:50:17.992" v="0"/>
        <pc:sldMkLst>
          <pc:docMk/>
          <pc:sldMk cId="1984512914" sldId="290"/>
        </pc:sldMkLst>
      </pc:sldChg>
    </pc:docChg>
  </pc:docChgLst>
  <pc:docChgLst>
    <pc:chgData name="Meg Teuber" userId="S::mteuber@frostscience.org::4695b3fa-5dc2-4036-9c64-284da0bba438" providerId="AD" clId="Web-{FDD6900F-5C55-E448-B4BD-55FEEA1778AC}"/>
    <pc:docChg chg="modSld">
      <pc:chgData name="Meg Teuber" userId="S::mteuber@frostscience.org::4695b3fa-5dc2-4036-9c64-284da0bba438" providerId="AD" clId="Web-{FDD6900F-5C55-E448-B4BD-55FEEA1778AC}" dt="2024-06-11T13:57:09.815" v="1" actId="20577"/>
      <pc:docMkLst>
        <pc:docMk/>
      </pc:docMkLst>
      <pc:sldChg chg="modSp">
        <pc:chgData name="Meg Teuber" userId="S::mteuber@frostscience.org::4695b3fa-5dc2-4036-9c64-284da0bba438" providerId="AD" clId="Web-{FDD6900F-5C55-E448-B4BD-55FEEA1778AC}" dt="2024-06-11T13:57:09.815" v="1" actId="20577"/>
        <pc:sldMkLst>
          <pc:docMk/>
          <pc:sldMk cId="4284980651" sldId="280"/>
        </pc:sldMkLst>
        <pc:spChg chg="mod">
          <ac:chgData name="Meg Teuber" userId="S::mteuber@frostscience.org::4695b3fa-5dc2-4036-9c64-284da0bba438" providerId="AD" clId="Web-{FDD6900F-5C55-E448-B4BD-55FEEA1778AC}" dt="2024-06-11T13:57:09.815" v="1" actId="20577"/>
          <ac:spMkLst>
            <pc:docMk/>
            <pc:sldMk cId="4284980651" sldId="280"/>
            <ac:spMk id="3" creationId="{BFC8A71E-B18C-F5CC-963F-60233CFC7721}"/>
          </ac:spMkLst>
        </pc:spChg>
      </pc:sldChg>
    </pc:docChg>
  </pc:docChgLst>
  <pc:docChgLst>
    <pc:chgData name="Meg Teuber" userId="S::mteuber@frostscience.org::4695b3fa-5dc2-4036-9c64-284da0bba438" providerId="AD" clId="Web-{1CE7DC35-EB6F-C159-83F5-7C9F9F5C9736}"/>
    <pc:docChg chg="addSld delSld modSld addMainMaster delMainMaster">
      <pc:chgData name="Meg Teuber" userId="S::mteuber@frostscience.org::4695b3fa-5dc2-4036-9c64-284da0bba438" providerId="AD" clId="Web-{1CE7DC35-EB6F-C159-83F5-7C9F9F5C9736}" dt="2024-05-06T20:29:23.641" v="40"/>
      <pc:docMkLst>
        <pc:docMk/>
      </pc:docMkLst>
      <pc:sldChg chg="addSp delSp modSp mod setBg modClrScheme chgLayout">
        <pc:chgData name="Meg Teuber" userId="S::mteuber@frostscience.org::4695b3fa-5dc2-4036-9c64-284da0bba438" providerId="AD" clId="Web-{1CE7DC35-EB6F-C159-83F5-7C9F9F5C9736}" dt="2024-05-06T20:29:23.641" v="40"/>
        <pc:sldMkLst>
          <pc:docMk/>
          <pc:sldMk cId="109857222" sldId="256"/>
        </pc:sldMkLst>
        <pc:spChg chg="mod">
          <ac:chgData name="Meg Teuber" userId="S::mteuber@frostscience.org::4695b3fa-5dc2-4036-9c64-284da0bba438" providerId="AD" clId="Web-{1CE7DC35-EB6F-C159-83F5-7C9F9F5C9736}" dt="2024-05-06T20:29:23.641" v="40"/>
          <ac:spMkLst>
            <pc:docMk/>
            <pc:sldMk cId="109857222" sldId="256"/>
            <ac:spMk id="2" creationId="{00000000-0000-0000-0000-000000000000}"/>
          </ac:spMkLst>
        </pc:spChg>
        <pc:spChg chg="mod">
          <ac:chgData name="Meg Teuber" userId="S::mteuber@frostscience.org::4695b3fa-5dc2-4036-9c64-284da0bba438" providerId="AD" clId="Web-{1CE7DC35-EB6F-C159-83F5-7C9F9F5C9736}" dt="2024-05-06T20:29:23.641" v="40"/>
          <ac:spMkLst>
            <pc:docMk/>
            <pc:sldMk cId="109857222" sldId="256"/>
            <ac:spMk id="3" creationId="{00000000-0000-0000-0000-000000000000}"/>
          </ac:spMkLst>
        </pc:spChg>
        <pc:spChg chg="add del">
          <ac:chgData name="Meg Teuber" userId="S::mteuber@frostscience.org::4695b3fa-5dc2-4036-9c64-284da0bba438" providerId="AD" clId="Web-{1CE7DC35-EB6F-C159-83F5-7C9F9F5C9736}" dt="2024-05-06T20:29:03.452" v="38"/>
          <ac:spMkLst>
            <pc:docMk/>
            <pc:sldMk cId="109857222" sldId="256"/>
            <ac:spMk id="6" creationId="{13B6DAC6-0186-4D62-AD69-90B9C0411EA3}"/>
          </ac:spMkLst>
        </pc:spChg>
        <pc:spChg chg="add del">
          <ac:chgData name="Meg Teuber" userId="S::mteuber@frostscience.org::4695b3fa-5dc2-4036-9c64-284da0bba438" providerId="AD" clId="Web-{1CE7DC35-EB6F-C159-83F5-7C9F9F5C9736}" dt="2024-05-06T20:29:03.452" v="38"/>
          <ac:spMkLst>
            <pc:docMk/>
            <pc:sldMk cId="109857222" sldId="256"/>
            <ac:spMk id="7" creationId="{BA6285CA-6AFA-4F27-AFB5-1B32CDE09B1A}"/>
          </ac:spMkLst>
        </pc:spChg>
        <pc:spChg chg="add del">
          <ac:chgData name="Meg Teuber" userId="S::mteuber@frostscience.org::4695b3fa-5dc2-4036-9c64-284da0bba438" providerId="AD" clId="Web-{1CE7DC35-EB6F-C159-83F5-7C9F9F5C9736}" dt="2024-05-06T20:29:03.452" v="38"/>
          <ac:spMkLst>
            <pc:docMk/>
            <pc:sldMk cId="109857222" sldId="256"/>
            <ac:spMk id="8" creationId="{94D786EB-944C-47D5-B631-899F4029B02E}"/>
          </ac:spMkLst>
        </pc:spChg>
        <pc:spChg chg="add del">
          <ac:chgData name="Meg Teuber" userId="S::mteuber@frostscience.org::4695b3fa-5dc2-4036-9c64-284da0bba438" providerId="AD" clId="Web-{1CE7DC35-EB6F-C159-83F5-7C9F9F5C9736}" dt="2024-05-06T20:27:59.278" v="34"/>
          <ac:spMkLst>
            <pc:docMk/>
            <pc:sldMk cId="109857222" sldId="256"/>
            <ac:spMk id="9" creationId="{5DCB5928-DC7D-4612-9922-441966E15627}"/>
          </ac:spMkLst>
        </pc:spChg>
        <pc:spChg chg="add del">
          <ac:chgData name="Meg Teuber" userId="S::mteuber@frostscience.org::4695b3fa-5dc2-4036-9c64-284da0bba438" providerId="AD" clId="Web-{1CE7DC35-EB6F-C159-83F5-7C9F9F5C9736}" dt="2024-05-06T20:29:03.452" v="38"/>
          <ac:spMkLst>
            <pc:docMk/>
            <pc:sldMk cId="109857222" sldId="256"/>
            <ac:spMk id="10" creationId="{41FB6F01-9581-4ED4-833E-048E9F3C8BEA}"/>
          </ac:spMkLst>
        </pc:spChg>
        <pc:spChg chg="add del">
          <ac:chgData name="Meg Teuber" userId="S::mteuber@frostscience.org::4695b3fa-5dc2-4036-9c64-284da0bba438" providerId="AD" clId="Web-{1CE7DC35-EB6F-C159-83F5-7C9F9F5C9736}" dt="2024-05-06T20:27:59.278" v="34"/>
          <ac:spMkLst>
            <pc:docMk/>
            <pc:sldMk cId="109857222" sldId="256"/>
            <ac:spMk id="11" creationId="{682C1161-1736-45EC-99B7-33F3CAE9D517}"/>
          </ac:spMkLst>
        </pc:spChg>
        <pc:spChg chg="add del">
          <ac:chgData name="Meg Teuber" userId="S::mteuber@frostscience.org::4695b3fa-5dc2-4036-9c64-284da0bba438" providerId="AD" clId="Web-{1CE7DC35-EB6F-C159-83F5-7C9F9F5C9736}" dt="2024-05-06T20:27:59.278" v="34"/>
          <ac:spMkLst>
            <pc:docMk/>
            <pc:sldMk cId="109857222" sldId="256"/>
            <ac:spMk id="13" creationId="{84D4DDB8-B68F-45B0-9F62-C4279996F672}"/>
          </ac:spMkLst>
        </pc:spChg>
        <pc:spChg chg="add">
          <ac:chgData name="Meg Teuber" userId="S::mteuber@frostscience.org::4695b3fa-5dc2-4036-9c64-284da0bba438" providerId="AD" clId="Web-{1CE7DC35-EB6F-C159-83F5-7C9F9F5C9736}" dt="2024-05-06T20:29:23.641" v="40"/>
          <ac:spMkLst>
            <pc:docMk/>
            <pc:sldMk cId="109857222" sldId="256"/>
            <ac:spMk id="14" creationId="{3C54F4CE-85F0-46ED-80DA-9518C9251AD1}"/>
          </ac:spMkLst>
        </pc:spChg>
        <pc:spChg chg="add del">
          <ac:chgData name="Meg Teuber" userId="S::mteuber@frostscience.org::4695b3fa-5dc2-4036-9c64-284da0bba438" providerId="AD" clId="Web-{1CE7DC35-EB6F-C159-83F5-7C9F9F5C9736}" dt="2024-05-06T20:27:59.278" v="34"/>
          <ac:spMkLst>
            <pc:docMk/>
            <pc:sldMk cId="109857222" sldId="256"/>
            <ac:spMk id="15" creationId="{AF2F604E-43BE-4DC3-B983-E071523364F8}"/>
          </ac:spMkLst>
        </pc:spChg>
        <pc:spChg chg="add">
          <ac:chgData name="Meg Teuber" userId="S::mteuber@frostscience.org::4695b3fa-5dc2-4036-9c64-284da0bba438" providerId="AD" clId="Web-{1CE7DC35-EB6F-C159-83F5-7C9F9F5C9736}" dt="2024-05-06T20:29:23.641" v="40"/>
          <ac:spMkLst>
            <pc:docMk/>
            <pc:sldMk cId="109857222" sldId="256"/>
            <ac:spMk id="16" creationId="{DADD1FCA-8ACB-4958-81DD-4CDD6D3E1921}"/>
          </ac:spMkLst>
        </pc:spChg>
        <pc:spChg chg="add del">
          <ac:chgData name="Meg Teuber" userId="S::mteuber@frostscience.org::4695b3fa-5dc2-4036-9c64-284da0bba438" providerId="AD" clId="Web-{1CE7DC35-EB6F-C159-83F5-7C9F9F5C9736}" dt="2024-05-06T20:27:59.278" v="34"/>
          <ac:spMkLst>
            <pc:docMk/>
            <pc:sldMk cId="109857222" sldId="256"/>
            <ac:spMk id="17" creationId="{08C9B587-E65E-4B52-B37C-ABEBB6E87928}"/>
          </ac:spMkLst>
        </pc:spChg>
        <pc:grpChg chg="add del">
          <ac:chgData name="Meg Teuber" userId="S::mteuber@frostscience.org::4695b3fa-5dc2-4036-9c64-284da0bba438" providerId="AD" clId="Web-{1CE7DC35-EB6F-C159-83F5-7C9F9F5C9736}" dt="2024-05-06T20:29:03.452" v="38"/>
          <ac:grpSpMkLst>
            <pc:docMk/>
            <pc:sldMk cId="109857222" sldId="256"/>
            <ac:grpSpMk id="12" creationId="{91108A0F-8C78-4294-B028-9F09581FC0A3}"/>
          </ac:grpSpMkLst>
        </pc:grpChg>
        <pc:picChg chg="add mod">
          <ac:chgData name="Meg Teuber" userId="S::mteuber@frostscience.org::4695b3fa-5dc2-4036-9c64-284da0bba438" providerId="AD" clId="Web-{1CE7DC35-EB6F-C159-83F5-7C9F9F5C9736}" dt="2024-05-06T20:29:23.641" v="40"/>
          <ac:picMkLst>
            <pc:docMk/>
            <pc:sldMk cId="109857222" sldId="256"/>
            <ac:picMk id="4" creationId="{DDD35996-39F1-EDEF-90B2-6547C45E007D}"/>
          </ac:picMkLst>
        </pc:picChg>
      </pc:sldChg>
      <pc:sldChg chg="new del mod setBg">
        <pc:chgData name="Meg Teuber" userId="S::mteuber@frostscience.org::4695b3fa-5dc2-4036-9c64-284da0bba438" providerId="AD" clId="Web-{1CE7DC35-EB6F-C159-83F5-7C9F9F5C9736}" dt="2024-05-06T20:27:58.309" v="33"/>
        <pc:sldMkLst>
          <pc:docMk/>
          <pc:sldMk cId="283708750" sldId="257"/>
        </pc:sldMkLst>
      </pc:sldChg>
      <pc:sldChg chg="new">
        <pc:chgData name="Meg Teuber" userId="S::mteuber@frostscience.org::4695b3fa-5dc2-4036-9c64-284da0bba438" providerId="AD" clId="Web-{1CE7DC35-EB6F-C159-83F5-7C9F9F5C9736}" dt="2024-05-06T20:29:08.500" v="39"/>
        <pc:sldMkLst>
          <pc:docMk/>
          <pc:sldMk cId="1297760164" sldId="257"/>
        </pc:sldMkLst>
      </pc:sldChg>
      <pc:sldChg chg="new del">
        <pc:chgData name="Meg Teuber" userId="S::mteuber@frostscience.org::4695b3fa-5dc2-4036-9c64-284da0bba438" providerId="AD" clId="Web-{1CE7DC35-EB6F-C159-83F5-7C9F9F5C9736}" dt="2024-05-06T20:29:01.156" v="37"/>
        <pc:sldMkLst>
          <pc:docMk/>
          <pc:sldMk cId="2414073647" sldId="257"/>
        </pc:sldMkLst>
      </pc:sldChg>
      <pc:sldMasterChg chg="add del addSldLayout delSldLayout">
        <pc:chgData name="Meg Teuber" userId="S::mteuber@frostscience.org::4695b3fa-5dc2-4036-9c64-284da0bba438" providerId="AD" clId="Web-{1CE7DC35-EB6F-C159-83F5-7C9F9F5C9736}" dt="2024-05-06T20:29:03.452" v="38"/>
        <pc:sldMasterMkLst>
          <pc:docMk/>
          <pc:sldMasterMk cId="2460954070" sldId="2147483660"/>
        </pc:sldMasterMkLst>
        <pc:sldLayoutChg chg="add del">
          <pc:chgData name="Meg Teuber" userId="S::mteuber@frostscience.org::4695b3fa-5dc2-4036-9c64-284da0bba438" providerId="AD" clId="Web-{1CE7DC35-EB6F-C159-83F5-7C9F9F5C9736}" dt="2024-05-06T20:29:03.452" v="38"/>
          <pc:sldLayoutMkLst>
            <pc:docMk/>
            <pc:sldMasterMk cId="2460954070" sldId="2147483660"/>
            <pc:sldLayoutMk cId="2385387890" sldId="2147483661"/>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949138452" sldId="2147483662"/>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2591524520" sldId="2147483663"/>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1203092039" sldId="2147483664"/>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733172339" sldId="2147483665"/>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210312558" sldId="2147483666"/>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146388984" sldId="2147483667"/>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171841454" sldId="2147483668"/>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1718958274" sldId="2147483669"/>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2202905451" sldId="2147483670"/>
          </pc:sldLayoutMkLst>
        </pc:sldLayoutChg>
        <pc:sldLayoutChg chg="add del">
          <pc:chgData name="Meg Teuber" userId="S::mteuber@frostscience.org::4695b3fa-5dc2-4036-9c64-284da0bba438" providerId="AD" clId="Web-{1CE7DC35-EB6F-C159-83F5-7C9F9F5C9736}" dt="2024-05-06T20:29:03.452" v="38"/>
          <pc:sldLayoutMkLst>
            <pc:docMk/>
            <pc:sldMasterMk cId="2460954070" sldId="2147483660"/>
            <pc:sldLayoutMk cId="3479445657" sldId="2147483671"/>
          </pc:sldLayoutMkLst>
        </pc:sldLayoutChg>
      </pc:sldMasterChg>
      <pc:sldMasterChg chg="add del replId addSldLayout delSldLayout">
        <pc:chgData name="Meg Teuber" userId="S::mteuber@frostscience.org::4695b3fa-5dc2-4036-9c64-284da0bba438" providerId="AD" clId="Web-{1CE7DC35-EB6F-C159-83F5-7C9F9F5C9736}" dt="2024-05-06T20:29:03.452" v="38"/>
        <pc:sldMasterMkLst>
          <pc:docMk/>
          <pc:sldMasterMk cId="958317817" sldId="2147483672"/>
        </pc:sldMasterMkLst>
        <pc:sldLayoutChg chg="add del">
          <pc:chgData name="Meg Teuber" userId="S::mteuber@frostscience.org::4695b3fa-5dc2-4036-9c64-284da0bba438" providerId="AD" clId="Web-{1CE7DC35-EB6F-C159-83F5-7C9F9F5C9736}" dt="2024-05-06T20:29:03.452" v="38"/>
          <pc:sldLayoutMkLst>
            <pc:docMk/>
            <pc:sldMasterMk cId="958317817" sldId="2147483672"/>
            <pc:sldLayoutMk cId="3697709707" sldId="2147483673"/>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997359713" sldId="2147483674"/>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2138742252" sldId="2147483675"/>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3615257679" sldId="2147483676"/>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659997885" sldId="2147483677"/>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2702802847" sldId="2147483678"/>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66190855" sldId="2147483679"/>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249081382" sldId="2147483680"/>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334089379" sldId="2147483681"/>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4061780107" sldId="2147483682"/>
          </pc:sldLayoutMkLst>
        </pc:sldLayoutChg>
        <pc:sldLayoutChg chg="add del replId">
          <pc:chgData name="Meg Teuber" userId="S::mteuber@frostscience.org::4695b3fa-5dc2-4036-9c64-284da0bba438" providerId="AD" clId="Web-{1CE7DC35-EB6F-C159-83F5-7C9F9F5C9736}" dt="2024-05-06T20:29:03.452" v="38"/>
          <pc:sldLayoutMkLst>
            <pc:docMk/>
            <pc:sldMasterMk cId="958317817" sldId="2147483672"/>
            <pc:sldLayoutMk cId="192050969" sldId="2147483683"/>
          </pc:sldLayoutMkLst>
        </pc:sldLayoutChg>
      </pc:sldMasterChg>
      <pc:sldMasterChg chg="add del addSldLayout delSldLayout">
        <pc:chgData name="Meg Teuber" userId="S::mteuber@frostscience.org::4695b3fa-5dc2-4036-9c64-284da0bba438" providerId="AD" clId="Web-{1CE7DC35-EB6F-C159-83F5-7C9F9F5C9736}" dt="2024-05-06T20:27:59.278" v="34"/>
        <pc:sldMasterMkLst>
          <pc:docMk/>
          <pc:sldMasterMk cId="1222461380" sldId="2147483763"/>
        </pc:sldMasterMkLst>
        <pc:sldLayoutChg chg="add del">
          <pc:chgData name="Meg Teuber" userId="S::mteuber@frostscience.org::4695b3fa-5dc2-4036-9c64-284da0bba438" providerId="AD" clId="Web-{1CE7DC35-EB6F-C159-83F5-7C9F9F5C9736}" dt="2024-05-06T20:27:59.278" v="34"/>
          <pc:sldLayoutMkLst>
            <pc:docMk/>
            <pc:sldMasterMk cId="1222461380" sldId="2147483763"/>
            <pc:sldLayoutMk cId="966168669" sldId="2147483752"/>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550527299" sldId="2147483753"/>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205443390" sldId="2147483754"/>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728778540" sldId="2147483755"/>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858865678" sldId="2147483756"/>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238103693" sldId="2147483757"/>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521657733" sldId="2147483758"/>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15561099" sldId="2147483759"/>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319283205" sldId="2147483760"/>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2383609782" sldId="2147483761"/>
          </pc:sldLayoutMkLst>
        </pc:sldLayoutChg>
        <pc:sldLayoutChg chg="add del">
          <pc:chgData name="Meg Teuber" userId="S::mteuber@frostscience.org::4695b3fa-5dc2-4036-9c64-284da0bba438" providerId="AD" clId="Web-{1CE7DC35-EB6F-C159-83F5-7C9F9F5C9736}" dt="2024-05-06T20:27:59.278" v="34"/>
          <pc:sldLayoutMkLst>
            <pc:docMk/>
            <pc:sldMasterMk cId="1222461380" sldId="2147483763"/>
            <pc:sldLayoutMk cId="1517867413" sldId="2147483762"/>
          </pc:sldLayoutMkLst>
        </pc:sldLayoutChg>
      </pc:sldMasterChg>
    </pc:docChg>
  </pc:docChgLst>
  <pc:docChgLst>
    <pc:chgData name="Meg Teuber" userId="S::mteuber@frostscience.org::4695b3fa-5dc2-4036-9c64-284da0bba438" providerId="AD" clId="Web-{7CED1DF9-9CEF-A059-6B7D-1CE7E7615F00}"/>
    <pc:docChg chg="addSld delSld modSld">
      <pc:chgData name="Meg Teuber" userId="S::mteuber@frostscience.org::4695b3fa-5dc2-4036-9c64-284da0bba438" providerId="AD" clId="Web-{7CED1DF9-9CEF-A059-6B7D-1CE7E7615F00}" dt="2024-06-14T18:49:48.054" v="45"/>
      <pc:docMkLst>
        <pc:docMk/>
      </pc:docMkLst>
      <pc:sldChg chg="addSp delSp modSp add">
        <pc:chgData name="Meg Teuber" userId="S::mteuber@frostscience.org::4695b3fa-5dc2-4036-9c64-284da0bba438" providerId="AD" clId="Web-{7CED1DF9-9CEF-A059-6B7D-1CE7E7615F00}" dt="2024-06-14T18:48:16.082" v="26"/>
        <pc:sldMkLst>
          <pc:docMk/>
          <pc:sldMk cId="1017504991" sldId="270"/>
        </pc:sldMkLst>
        <pc:spChg chg="mod">
          <ac:chgData name="Meg Teuber" userId="S::mteuber@frostscience.org::4695b3fa-5dc2-4036-9c64-284da0bba438" providerId="AD" clId="Web-{7CED1DF9-9CEF-A059-6B7D-1CE7E7615F00}" dt="2024-06-14T18:36:18.901" v="4" actId="20577"/>
          <ac:spMkLst>
            <pc:docMk/>
            <pc:sldMk cId="1017504991" sldId="270"/>
            <ac:spMk id="2" creationId="{F247BB56-BB0F-915B-DAE6-D6AAE49AB3E2}"/>
          </ac:spMkLst>
        </pc:spChg>
        <pc:picChg chg="del">
          <ac:chgData name="Meg Teuber" userId="S::mteuber@frostscience.org::4695b3fa-5dc2-4036-9c64-284da0bba438" providerId="AD" clId="Web-{7CED1DF9-9CEF-A059-6B7D-1CE7E7615F00}" dt="2024-06-14T18:43:39.135" v="6"/>
          <ac:picMkLst>
            <pc:docMk/>
            <pc:sldMk cId="1017504991" sldId="270"/>
            <ac:picMk id="3" creationId="{3F0D582E-558F-29F9-D867-48D14A461CF9}"/>
          </ac:picMkLst>
        </pc:picChg>
        <pc:picChg chg="add">
          <ac:chgData name="Meg Teuber" userId="S::mteuber@frostscience.org::4695b3fa-5dc2-4036-9c64-284da0bba438" providerId="AD" clId="Web-{7CED1DF9-9CEF-A059-6B7D-1CE7E7615F00}" dt="2024-06-14T18:48:16.082" v="26"/>
          <ac:picMkLst>
            <pc:docMk/>
            <pc:sldMk cId="1017504991" sldId="270"/>
            <ac:picMk id="5" creationId="{3BB962A2-2B96-50EB-8436-A2C77E15BB8D}"/>
          </ac:picMkLst>
        </pc:picChg>
      </pc:sldChg>
      <pc:sldChg chg="del">
        <pc:chgData name="Meg Teuber" userId="S::mteuber@frostscience.org::4695b3fa-5dc2-4036-9c64-284da0bba438" providerId="AD" clId="Web-{7CED1DF9-9CEF-A059-6B7D-1CE7E7615F00}" dt="2024-06-14T18:36:21.683" v="5"/>
        <pc:sldMkLst>
          <pc:docMk/>
          <pc:sldMk cId="404720032" sldId="278"/>
        </pc:sldMkLst>
      </pc:sldChg>
      <pc:sldChg chg="addSp delSp">
        <pc:chgData name="Meg Teuber" userId="S::mteuber@frostscience.org::4695b3fa-5dc2-4036-9c64-284da0bba438" providerId="AD" clId="Web-{7CED1DF9-9CEF-A059-6B7D-1CE7E7615F00}" dt="2024-06-14T18:49:38.241" v="39"/>
        <pc:sldMkLst>
          <pc:docMk/>
          <pc:sldMk cId="4284980651" sldId="280"/>
        </pc:sldMkLst>
        <pc:picChg chg="del">
          <ac:chgData name="Meg Teuber" userId="S::mteuber@frostscience.org::4695b3fa-5dc2-4036-9c64-284da0bba438" providerId="AD" clId="Web-{7CED1DF9-9CEF-A059-6B7D-1CE7E7615F00}" dt="2024-06-14T18:44:03.308" v="18"/>
          <ac:picMkLst>
            <pc:docMk/>
            <pc:sldMk cId="4284980651" sldId="280"/>
            <ac:picMk id="5" creationId="{55F63336-EB81-B32B-C088-DA8F54ABC5D7}"/>
          </ac:picMkLst>
        </pc:picChg>
        <pc:picChg chg="add">
          <ac:chgData name="Meg Teuber" userId="S::mteuber@frostscience.org::4695b3fa-5dc2-4036-9c64-284da0bba438" providerId="AD" clId="Web-{7CED1DF9-9CEF-A059-6B7D-1CE7E7615F00}" dt="2024-06-14T18:49:38.241" v="39"/>
          <ac:picMkLst>
            <pc:docMk/>
            <pc:sldMk cId="4284980651" sldId="280"/>
            <ac:picMk id="6" creationId="{8408177C-D15B-A90D-86E6-84CB7ADDA1E8}"/>
          </ac:picMkLst>
        </pc:picChg>
      </pc:sldChg>
      <pc:sldChg chg="addSp delSp">
        <pc:chgData name="Meg Teuber" userId="S::mteuber@frostscience.org::4695b3fa-5dc2-4036-9c64-284da0bba438" providerId="AD" clId="Web-{7CED1DF9-9CEF-A059-6B7D-1CE7E7615F00}" dt="2024-06-14T18:49:20.084" v="28"/>
        <pc:sldMkLst>
          <pc:docMk/>
          <pc:sldMk cId="374711475" sldId="283"/>
        </pc:sldMkLst>
        <pc:picChg chg="del">
          <ac:chgData name="Meg Teuber" userId="S::mteuber@frostscience.org::4695b3fa-5dc2-4036-9c64-284da0bba438" providerId="AD" clId="Web-{7CED1DF9-9CEF-A059-6B7D-1CE7E7615F00}" dt="2024-06-14T18:43:40.541" v="7"/>
          <ac:picMkLst>
            <pc:docMk/>
            <pc:sldMk cId="374711475" sldId="283"/>
            <ac:picMk id="5" creationId="{0169F416-68B2-537F-6A60-D98AC26D13B5}"/>
          </ac:picMkLst>
        </pc:picChg>
        <pc:picChg chg="add">
          <ac:chgData name="Meg Teuber" userId="S::mteuber@frostscience.org::4695b3fa-5dc2-4036-9c64-284da0bba438" providerId="AD" clId="Web-{7CED1DF9-9CEF-A059-6B7D-1CE7E7615F00}" dt="2024-06-14T18:49:20.084" v="28"/>
          <ac:picMkLst>
            <pc:docMk/>
            <pc:sldMk cId="374711475" sldId="283"/>
            <ac:picMk id="6" creationId="{6561763B-CE53-865D-45E7-535658F7F5FE}"/>
          </ac:picMkLst>
        </pc:picChg>
      </pc:sldChg>
      <pc:sldChg chg="addSp delSp">
        <pc:chgData name="Meg Teuber" userId="S::mteuber@frostscience.org::4695b3fa-5dc2-4036-9c64-284da0bba438" providerId="AD" clId="Web-{7CED1DF9-9CEF-A059-6B7D-1CE7E7615F00}" dt="2024-06-14T18:49:21.537" v="29"/>
        <pc:sldMkLst>
          <pc:docMk/>
          <pc:sldMk cId="1069128122" sldId="284"/>
        </pc:sldMkLst>
        <pc:picChg chg="del">
          <ac:chgData name="Meg Teuber" userId="S::mteuber@frostscience.org::4695b3fa-5dc2-4036-9c64-284da0bba438" providerId="AD" clId="Web-{7CED1DF9-9CEF-A059-6B7D-1CE7E7615F00}" dt="2024-06-14T18:43:42.244" v="8"/>
          <ac:picMkLst>
            <pc:docMk/>
            <pc:sldMk cId="1069128122" sldId="284"/>
            <ac:picMk id="4" creationId="{3D95F422-E1B5-D026-3B00-0E48F05754F1}"/>
          </ac:picMkLst>
        </pc:picChg>
        <pc:picChg chg="add">
          <ac:chgData name="Meg Teuber" userId="S::mteuber@frostscience.org::4695b3fa-5dc2-4036-9c64-284da0bba438" providerId="AD" clId="Web-{7CED1DF9-9CEF-A059-6B7D-1CE7E7615F00}" dt="2024-06-14T18:49:21.537" v="29"/>
          <ac:picMkLst>
            <pc:docMk/>
            <pc:sldMk cId="1069128122" sldId="284"/>
            <ac:picMk id="5" creationId="{FB5CEA65-37D2-EC92-29EA-EC929913C21F}"/>
          </ac:picMkLst>
        </pc:picChg>
      </pc:sldChg>
      <pc:sldChg chg="addSp delSp">
        <pc:chgData name="Meg Teuber" userId="S::mteuber@frostscience.org::4695b3fa-5dc2-4036-9c64-284da0bba438" providerId="AD" clId="Web-{7CED1DF9-9CEF-A059-6B7D-1CE7E7615F00}" dt="2024-06-14T18:49:23.084" v="30"/>
        <pc:sldMkLst>
          <pc:docMk/>
          <pc:sldMk cId="3102748249" sldId="285"/>
        </pc:sldMkLst>
        <pc:picChg chg="del">
          <ac:chgData name="Meg Teuber" userId="S::mteuber@frostscience.org::4695b3fa-5dc2-4036-9c64-284da0bba438" providerId="AD" clId="Web-{7CED1DF9-9CEF-A059-6B7D-1CE7E7615F00}" dt="2024-06-14T18:43:44.245" v="9"/>
          <ac:picMkLst>
            <pc:docMk/>
            <pc:sldMk cId="3102748249" sldId="285"/>
            <ac:picMk id="4" creationId="{3D95F422-E1B5-D026-3B00-0E48F05754F1}"/>
          </ac:picMkLst>
        </pc:picChg>
        <pc:picChg chg="add">
          <ac:chgData name="Meg Teuber" userId="S::mteuber@frostscience.org::4695b3fa-5dc2-4036-9c64-284da0bba438" providerId="AD" clId="Web-{7CED1DF9-9CEF-A059-6B7D-1CE7E7615F00}" dt="2024-06-14T18:49:23.084" v="30"/>
          <ac:picMkLst>
            <pc:docMk/>
            <pc:sldMk cId="3102748249" sldId="285"/>
            <ac:picMk id="5" creationId="{A2CF33DD-C7CB-F3D4-BA93-D95FD0FC0F7A}"/>
          </ac:picMkLst>
        </pc:picChg>
      </pc:sldChg>
      <pc:sldChg chg="addSp delSp">
        <pc:chgData name="Meg Teuber" userId="S::mteuber@frostscience.org::4695b3fa-5dc2-4036-9c64-284da0bba438" providerId="AD" clId="Web-{7CED1DF9-9CEF-A059-6B7D-1CE7E7615F00}" dt="2024-06-14T18:49:24.647" v="31"/>
        <pc:sldMkLst>
          <pc:docMk/>
          <pc:sldMk cId="2399147142" sldId="286"/>
        </pc:sldMkLst>
        <pc:picChg chg="add">
          <ac:chgData name="Meg Teuber" userId="S::mteuber@frostscience.org::4695b3fa-5dc2-4036-9c64-284da0bba438" providerId="AD" clId="Web-{7CED1DF9-9CEF-A059-6B7D-1CE7E7615F00}" dt="2024-06-14T18:49:24.647" v="31"/>
          <ac:picMkLst>
            <pc:docMk/>
            <pc:sldMk cId="2399147142" sldId="286"/>
            <ac:picMk id="4" creationId="{76652689-3CCE-B5F8-D45B-581C15954F2D}"/>
          </ac:picMkLst>
        </pc:picChg>
        <pc:picChg chg="del">
          <ac:chgData name="Meg Teuber" userId="S::mteuber@frostscience.org::4695b3fa-5dc2-4036-9c64-284da0bba438" providerId="AD" clId="Web-{7CED1DF9-9CEF-A059-6B7D-1CE7E7615F00}" dt="2024-06-14T18:43:46.229" v="10"/>
          <ac:picMkLst>
            <pc:docMk/>
            <pc:sldMk cId="2399147142" sldId="286"/>
            <ac:picMk id="6" creationId="{C10DE61C-9B7E-960D-9B76-F9E2F8AC4C20}"/>
          </ac:picMkLst>
        </pc:picChg>
      </pc:sldChg>
      <pc:sldChg chg="addSp delSp">
        <pc:chgData name="Meg Teuber" userId="S::mteuber@frostscience.org::4695b3fa-5dc2-4036-9c64-284da0bba438" providerId="AD" clId="Web-{7CED1DF9-9CEF-A059-6B7D-1CE7E7615F00}" dt="2024-06-14T18:49:25.819" v="32"/>
        <pc:sldMkLst>
          <pc:docMk/>
          <pc:sldMk cId="1725154533" sldId="287"/>
        </pc:sldMkLst>
        <pc:picChg chg="del">
          <ac:chgData name="Meg Teuber" userId="S::mteuber@frostscience.org::4695b3fa-5dc2-4036-9c64-284da0bba438" providerId="AD" clId="Web-{7CED1DF9-9CEF-A059-6B7D-1CE7E7615F00}" dt="2024-06-14T18:43:48.573" v="11"/>
          <ac:picMkLst>
            <pc:docMk/>
            <pc:sldMk cId="1725154533" sldId="287"/>
            <ac:picMk id="4" creationId="{3D95F422-E1B5-D026-3B00-0E48F05754F1}"/>
          </ac:picMkLst>
        </pc:picChg>
        <pc:picChg chg="add">
          <ac:chgData name="Meg Teuber" userId="S::mteuber@frostscience.org::4695b3fa-5dc2-4036-9c64-284da0bba438" providerId="AD" clId="Web-{7CED1DF9-9CEF-A059-6B7D-1CE7E7615F00}" dt="2024-06-14T18:49:25.819" v="32"/>
          <ac:picMkLst>
            <pc:docMk/>
            <pc:sldMk cId="1725154533" sldId="287"/>
            <ac:picMk id="5" creationId="{FFD678B1-B9EC-F0E5-6DB2-D5D20369FBCC}"/>
          </ac:picMkLst>
        </pc:picChg>
      </pc:sldChg>
      <pc:sldChg chg="addSp delSp">
        <pc:chgData name="Meg Teuber" userId="S::mteuber@frostscience.org::4695b3fa-5dc2-4036-9c64-284da0bba438" providerId="AD" clId="Web-{7CED1DF9-9CEF-A059-6B7D-1CE7E7615F00}" dt="2024-06-14T18:49:30.835" v="33"/>
        <pc:sldMkLst>
          <pc:docMk/>
          <pc:sldMk cId="1159713922" sldId="288"/>
        </pc:sldMkLst>
        <pc:picChg chg="del">
          <ac:chgData name="Meg Teuber" userId="S::mteuber@frostscience.org::4695b3fa-5dc2-4036-9c64-284da0bba438" providerId="AD" clId="Web-{7CED1DF9-9CEF-A059-6B7D-1CE7E7615F00}" dt="2024-06-14T18:43:50.495" v="12"/>
          <ac:picMkLst>
            <pc:docMk/>
            <pc:sldMk cId="1159713922" sldId="288"/>
            <ac:picMk id="4" creationId="{3D95F422-E1B5-D026-3B00-0E48F05754F1}"/>
          </ac:picMkLst>
        </pc:picChg>
        <pc:picChg chg="add">
          <ac:chgData name="Meg Teuber" userId="S::mteuber@frostscience.org::4695b3fa-5dc2-4036-9c64-284da0bba438" providerId="AD" clId="Web-{7CED1DF9-9CEF-A059-6B7D-1CE7E7615F00}" dt="2024-06-14T18:49:30.835" v="33"/>
          <ac:picMkLst>
            <pc:docMk/>
            <pc:sldMk cId="1159713922" sldId="288"/>
            <ac:picMk id="5" creationId="{FB082C31-F09B-25F7-31C2-B59CB3A19158}"/>
          </ac:picMkLst>
        </pc:picChg>
      </pc:sldChg>
      <pc:sldChg chg="addSp delSp">
        <pc:chgData name="Meg Teuber" userId="S::mteuber@frostscience.org::4695b3fa-5dc2-4036-9c64-284da0bba438" providerId="AD" clId="Web-{7CED1DF9-9CEF-A059-6B7D-1CE7E7615F00}" dt="2024-06-14T18:49:31.460" v="34"/>
        <pc:sldMkLst>
          <pc:docMk/>
          <pc:sldMk cId="2661759411" sldId="289"/>
        </pc:sldMkLst>
        <pc:picChg chg="del">
          <ac:chgData name="Meg Teuber" userId="S::mteuber@frostscience.org::4695b3fa-5dc2-4036-9c64-284da0bba438" providerId="AD" clId="Web-{7CED1DF9-9CEF-A059-6B7D-1CE7E7615F00}" dt="2024-06-14T18:43:53.417" v="13"/>
          <ac:picMkLst>
            <pc:docMk/>
            <pc:sldMk cId="2661759411" sldId="289"/>
            <ac:picMk id="4" creationId="{3D95F422-E1B5-D026-3B00-0E48F05754F1}"/>
          </ac:picMkLst>
        </pc:picChg>
        <pc:picChg chg="add">
          <ac:chgData name="Meg Teuber" userId="S::mteuber@frostscience.org::4695b3fa-5dc2-4036-9c64-284da0bba438" providerId="AD" clId="Web-{7CED1DF9-9CEF-A059-6B7D-1CE7E7615F00}" dt="2024-06-14T18:49:31.460" v="34"/>
          <ac:picMkLst>
            <pc:docMk/>
            <pc:sldMk cId="2661759411" sldId="289"/>
            <ac:picMk id="6" creationId="{FA984233-6CA9-3B70-B412-02F1038864CF}"/>
          </ac:picMkLst>
        </pc:picChg>
      </pc:sldChg>
      <pc:sldChg chg="addSp delSp">
        <pc:chgData name="Meg Teuber" userId="S::mteuber@frostscience.org::4695b3fa-5dc2-4036-9c64-284da0bba438" providerId="AD" clId="Web-{7CED1DF9-9CEF-A059-6B7D-1CE7E7615F00}" dt="2024-06-14T18:49:32.522" v="35"/>
        <pc:sldMkLst>
          <pc:docMk/>
          <pc:sldMk cId="1984512914" sldId="290"/>
        </pc:sldMkLst>
        <pc:picChg chg="del">
          <ac:chgData name="Meg Teuber" userId="S::mteuber@frostscience.org::4695b3fa-5dc2-4036-9c64-284da0bba438" providerId="AD" clId="Web-{7CED1DF9-9CEF-A059-6B7D-1CE7E7615F00}" dt="2024-06-14T18:43:55.182" v="14"/>
          <ac:picMkLst>
            <pc:docMk/>
            <pc:sldMk cId="1984512914" sldId="290"/>
            <ac:picMk id="4" creationId="{3D95F422-E1B5-D026-3B00-0E48F05754F1}"/>
          </ac:picMkLst>
        </pc:picChg>
        <pc:picChg chg="add">
          <ac:chgData name="Meg Teuber" userId="S::mteuber@frostscience.org::4695b3fa-5dc2-4036-9c64-284da0bba438" providerId="AD" clId="Web-{7CED1DF9-9CEF-A059-6B7D-1CE7E7615F00}" dt="2024-06-14T18:49:32.522" v="35"/>
          <ac:picMkLst>
            <pc:docMk/>
            <pc:sldMk cId="1984512914" sldId="290"/>
            <ac:picMk id="6" creationId="{116CDF24-BF7F-3F7F-3E66-92C7F08F0F40}"/>
          </ac:picMkLst>
        </pc:picChg>
      </pc:sldChg>
      <pc:sldChg chg="addSp delSp">
        <pc:chgData name="Meg Teuber" userId="S::mteuber@frostscience.org::4695b3fa-5dc2-4036-9c64-284da0bba438" providerId="AD" clId="Web-{7CED1DF9-9CEF-A059-6B7D-1CE7E7615F00}" dt="2024-06-14T18:49:33.694" v="36"/>
        <pc:sldMkLst>
          <pc:docMk/>
          <pc:sldMk cId="4240030122" sldId="291"/>
        </pc:sldMkLst>
        <pc:picChg chg="add">
          <ac:chgData name="Meg Teuber" userId="S::mteuber@frostscience.org::4695b3fa-5dc2-4036-9c64-284da0bba438" providerId="AD" clId="Web-{7CED1DF9-9CEF-A059-6B7D-1CE7E7615F00}" dt="2024-06-14T18:49:33.694" v="36"/>
          <ac:picMkLst>
            <pc:docMk/>
            <pc:sldMk cId="4240030122" sldId="291"/>
            <ac:picMk id="3" creationId="{C6CD22EB-2A01-7C0F-66AF-0E61AEA661CE}"/>
          </ac:picMkLst>
        </pc:picChg>
        <pc:picChg chg="del">
          <ac:chgData name="Meg Teuber" userId="S::mteuber@frostscience.org::4695b3fa-5dc2-4036-9c64-284da0bba438" providerId="AD" clId="Web-{7CED1DF9-9CEF-A059-6B7D-1CE7E7615F00}" dt="2024-06-14T18:43:58.354" v="15"/>
          <ac:picMkLst>
            <pc:docMk/>
            <pc:sldMk cId="4240030122" sldId="291"/>
            <ac:picMk id="4" creationId="{3D95F422-E1B5-D026-3B00-0E48F05754F1}"/>
          </ac:picMkLst>
        </pc:picChg>
      </pc:sldChg>
      <pc:sldChg chg="addSp delSp">
        <pc:chgData name="Meg Teuber" userId="S::mteuber@frostscience.org::4695b3fa-5dc2-4036-9c64-284da0bba438" providerId="AD" clId="Web-{7CED1DF9-9CEF-A059-6B7D-1CE7E7615F00}" dt="2024-06-14T18:49:34.991" v="37"/>
        <pc:sldMkLst>
          <pc:docMk/>
          <pc:sldMk cId="558040527" sldId="292"/>
        </pc:sldMkLst>
        <pc:picChg chg="del">
          <ac:chgData name="Meg Teuber" userId="S::mteuber@frostscience.org::4695b3fa-5dc2-4036-9c64-284da0bba438" providerId="AD" clId="Web-{7CED1DF9-9CEF-A059-6B7D-1CE7E7615F00}" dt="2024-06-14T18:44:00.089" v="16"/>
          <ac:picMkLst>
            <pc:docMk/>
            <pc:sldMk cId="558040527" sldId="292"/>
            <ac:picMk id="4" creationId="{3D95F422-E1B5-D026-3B00-0E48F05754F1}"/>
          </ac:picMkLst>
        </pc:picChg>
        <pc:picChg chg="add">
          <ac:chgData name="Meg Teuber" userId="S::mteuber@frostscience.org::4695b3fa-5dc2-4036-9c64-284da0bba438" providerId="AD" clId="Web-{7CED1DF9-9CEF-A059-6B7D-1CE7E7615F00}" dt="2024-06-14T18:49:34.991" v="37"/>
          <ac:picMkLst>
            <pc:docMk/>
            <pc:sldMk cId="558040527" sldId="292"/>
            <ac:picMk id="5" creationId="{74B78B7A-05C9-6EFE-0C49-5A49260961AE}"/>
          </ac:picMkLst>
        </pc:picChg>
      </pc:sldChg>
      <pc:sldChg chg="addSp delSp">
        <pc:chgData name="Meg Teuber" userId="S::mteuber@frostscience.org::4695b3fa-5dc2-4036-9c64-284da0bba438" providerId="AD" clId="Web-{7CED1DF9-9CEF-A059-6B7D-1CE7E7615F00}" dt="2024-06-14T18:49:36.772" v="38"/>
        <pc:sldMkLst>
          <pc:docMk/>
          <pc:sldMk cId="3211527044" sldId="293"/>
        </pc:sldMkLst>
        <pc:picChg chg="del">
          <ac:chgData name="Meg Teuber" userId="S::mteuber@frostscience.org::4695b3fa-5dc2-4036-9c64-284da0bba438" providerId="AD" clId="Web-{7CED1DF9-9CEF-A059-6B7D-1CE7E7615F00}" dt="2024-06-14T18:44:01.870" v="17"/>
          <ac:picMkLst>
            <pc:docMk/>
            <pc:sldMk cId="3211527044" sldId="293"/>
            <ac:picMk id="4" creationId="{3D95F422-E1B5-D026-3B00-0E48F05754F1}"/>
          </ac:picMkLst>
        </pc:picChg>
        <pc:picChg chg="add">
          <ac:chgData name="Meg Teuber" userId="S::mteuber@frostscience.org::4695b3fa-5dc2-4036-9c64-284da0bba438" providerId="AD" clId="Web-{7CED1DF9-9CEF-A059-6B7D-1CE7E7615F00}" dt="2024-06-14T18:49:36.772" v="38"/>
          <ac:picMkLst>
            <pc:docMk/>
            <pc:sldMk cId="3211527044" sldId="293"/>
            <ac:picMk id="6" creationId="{690C9F44-CF56-82E2-23BA-24F071A81692}"/>
          </ac:picMkLst>
        </pc:picChg>
      </pc:sldChg>
      <pc:sldChg chg="addSp delSp">
        <pc:chgData name="Meg Teuber" userId="S::mteuber@frostscience.org::4695b3fa-5dc2-4036-9c64-284da0bba438" providerId="AD" clId="Web-{7CED1DF9-9CEF-A059-6B7D-1CE7E7615F00}" dt="2024-06-14T18:49:39.429" v="40"/>
        <pc:sldMkLst>
          <pc:docMk/>
          <pc:sldMk cId="1889437163" sldId="294"/>
        </pc:sldMkLst>
        <pc:picChg chg="del">
          <ac:chgData name="Meg Teuber" userId="S::mteuber@frostscience.org::4695b3fa-5dc2-4036-9c64-284da0bba438" providerId="AD" clId="Web-{7CED1DF9-9CEF-A059-6B7D-1CE7E7615F00}" dt="2024-06-14T18:44:04.808" v="19"/>
          <ac:picMkLst>
            <pc:docMk/>
            <pc:sldMk cId="1889437163" sldId="294"/>
            <ac:picMk id="4" creationId="{3D95F422-E1B5-D026-3B00-0E48F05754F1}"/>
          </ac:picMkLst>
        </pc:picChg>
        <pc:picChg chg="add">
          <ac:chgData name="Meg Teuber" userId="S::mteuber@frostscience.org::4695b3fa-5dc2-4036-9c64-284da0bba438" providerId="AD" clId="Web-{7CED1DF9-9CEF-A059-6B7D-1CE7E7615F00}" dt="2024-06-14T18:49:39.429" v="40"/>
          <ac:picMkLst>
            <pc:docMk/>
            <pc:sldMk cId="1889437163" sldId="294"/>
            <ac:picMk id="5" creationId="{E0566176-8522-A41D-4859-03530CEB8351}"/>
          </ac:picMkLst>
        </pc:picChg>
      </pc:sldChg>
      <pc:sldChg chg="addSp delSp">
        <pc:chgData name="Meg Teuber" userId="S::mteuber@frostscience.org::4695b3fa-5dc2-4036-9c64-284da0bba438" providerId="AD" clId="Web-{7CED1DF9-9CEF-A059-6B7D-1CE7E7615F00}" dt="2024-06-14T18:49:41.148" v="41"/>
        <pc:sldMkLst>
          <pc:docMk/>
          <pc:sldMk cId="1174036031" sldId="295"/>
        </pc:sldMkLst>
        <pc:picChg chg="del">
          <ac:chgData name="Meg Teuber" userId="S::mteuber@frostscience.org::4695b3fa-5dc2-4036-9c64-284da0bba438" providerId="AD" clId="Web-{7CED1DF9-9CEF-A059-6B7D-1CE7E7615F00}" dt="2024-06-14T18:44:06.636" v="20"/>
          <ac:picMkLst>
            <pc:docMk/>
            <pc:sldMk cId="1174036031" sldId="295"/>
            <ac:picMk id="4" creationId="{3D95F422-E1B5-D026-3B00-0E48F05754F1}"/>
          </ac:picMkLst>
        </pc:picChg>
        <pc:picChg chg="add">
          <ac:chgData name="Meg Teuber" userId="S::mteuber@frostscience.org::4695b3fa-5dc2-4036-9c64-284da0bba438" providerId="AD" clId="Web-{7CED1DF9-9CEF-A059-6B7D-1CE7E7615F00}" dt="2024-06-14T18:49:41.148" v="41"/>
          <ac:picMkLst>
            <pc:docMk/>
            <pc:sldMk cId="1174036031" sldId="295"/>
            <ac:picMk id="5" creationId="{2E96BD8C-DE6B-EC1D-7DFF-1F898F7D86CD}"/>
          </ac:picMkLst>
        </pc:picChg>
      </pc:sldChg>
      <pc:sldChg chg="addSp delSp">
        <pc:chgData name="Meg Teuber" userId="S::mteuber@frostscience.org::4695b3fa-5dc2-4036-9c64-284da0bba438" providerId="AD" clId="Web-{7CED1DF9-9CEF-A059-6B7D-1CE7E7615F00}" dt="2024-06-14T18:49:44.366" v="42"/>
        <pc:sldMkLst>
          <pc:docMk/>
          <pc:sldMk cId="3871796877" sldId="296"/>
        </pc:sldMkLst>
        <pc:picChg chg="del">
          <ac:chgData name="Meg Teuber" userId="S::mteuber@frostscience.org::4695b3fa-5dc2-4036-9c64-284da0bba438" providerId="AD" clId="Web-{7CED1DF9-9CEF-A059-6B7D-1CE7E7615F00}" dt="2024-06-14T18:44:09.902" v="21"/>
          <ac:picMkLst>
            <pc:docMk/>
            <pc:sldMk cId="3871796877" sldId="296"/>
            <ac:picMk id="5" creationId="{55F63336-EB81-B32B-C088-DA8F54ABC5D7}"/>
          </ac:picMkLst>
        </pc:picChg>
        <pc:picChg chg="add">
          <ac:chgData name="Meg Teuber" userId="S::mteuber@frostscience.org::4695b3fa-5dc2-4036-9c64-284da0bba438" providerId="AD" clId="Web-{7CED1DF9-9CEF-A059-6B7D-1CE7E7615F00}" dt="2024-06-14T18:49:44.366" v="42"/>
          <ac:picMkLst>
            <pc:docMk/>
            <pc:sldMk cId="3871796877" sldId="296"/>
            <ac:picMk id="6" creationId="{91925BA3-C8F4-2EB3-912B-CC3AF8FAB317}"/>
          </ac:picMkLst>
        </pc:picChg>
      </pc:sldChg>
      <pc:sldChg chg="addSp delSp">
        <pc:chgData name="Meg Teuber" userId="S::mteuber@frostscience.org::4695b3fa-5dc2-4036-9c64-284da0bba438" providerId="AD" clId="Web-{7CED1DF9-9CEF-A059-6B7D-1CE7E7615F00}" dt="2024-06-14T18:49:45.210" v="43"/>
        <pc:sldMkLst>
          <pc:docMk/>
          <pc:sldMk cId="2911495602" sldId="297"/>
        </pc:sldMkLst>
        <pc:picChg chg="del">
          <ac:chgData name="Meg Teuber" userId="S::mteuber@frostscience.org::4695b3fa-5dc2-4036-9c64-284da0bba438" providerId="AD" clId="Web-{7CED1DF9-9CEF-A059-6B7D-1CE7E7615F00}" dt="2024-06-14T18:44:11.933" v="22"/>
          <ac:picMkLst>
            <pc:docMk/>
            <pc:sldMk cId="2911495602" sldId="297"/>
            <ac:picMk id="4" creationId="{3D95F422-E1B5-D026-3B00-0E48F05754F1}"/>
          </ac:picMkLst>
        </pc:picChg>
        <pc:picChg chg="add">
          <ac:chgData name="Meg Teuber" userId="S::mteuber@frostscience.org::4695b3fa-5dc2-4036-9c64-284da0bba438" providerId="AD" clId="Web-{7CED1DF9-9CEF-A059-6B7D-1CE7E7615F00}" dt="2024-06-14T18:49:45.210" v="43"/>
          <ac:picMkLst>
            <pc:docMk/>
            <pc:sldMk cId="2911495602" sldId="297"/>
            <ac:picMk id="5" creationId="{CDB41522-0F94-0F83-0149-4DD633BFF1E6}"/>
          </ac:picMkLst>
        </pc:picChg>
      </pc:sldChg>
      <pc:sldChg chg="addSp delSp">
        <pc:chgData name="Meg Teuber" userId="S::mteuber@frostscience.org::4695b3fa-5dc2-4036-9c64-284da0bba438" providerId="AD" clId="Web-{7CED1DF9-9CEF-A059-6B7D-1CE7E7615F00}" dt="2024-06-14T18:49:46.304" v="44"/>
        <pc:sldMkLst>
          <pc:docMk/>
          <pc:sldMk cId="2005892340" sldId="298"/>
        </pc:sldMkLst>
        <pc:picChg chg="del">
          <ac:chgData name="Meg Teuber" userId="S::mteuber@frostscience.org::4695b3fa-5dc2-4036-9c64-284da0bba438" providerId="AD" clId="Web-{7CED1DF9-9CEF-A059-6B7D-1CE7E7615F00}" dt="2024-06-14T18:44:13.777" v="23"/>
          <ac:picMkLst>
            <pc:docMk/>
            <pc:sldMk cId="2005892340" sldId="298"/>
            <ac:picMk id="4" creationId="{3D95F422-E1B5-D026-3B00-0E48F05754F1}"/>
          </ac:picMkLst>
        </pc:picChg>
        <pc:picChg chg="add">
          <ac:chgData name="Meg Teuber" userId="S::mteuber@frostscience.org::4695b3fa-5dc2-4036-9c64-284da0bba438" providerId="AD" clId="Web-{7CED1DF9-9CEF-A059-6B7D-1CE7E7615F00}" dt="2024-06-14T18:49:46.304" v="44"/>
          <ac:picMkLst>
            <pc:docMk/>
            <pc:sldMk cId="2005892340" sldId="298"/>
            <ac:picMk id="6" creationId="{0B97A1EB-522A-B2FC-A080-89596F8397E0}"/>
          </ac:picMkLst>
        </pc:picChg>
      </pc:sldChg>
      <pc:sldChg chg="addSp delSp">
        <pc:chgData name="Meg Teuber" userId="S::mteuber@frostscience.org::4695b3fa-5dc2-4036-9c64-284da0bba438" providerId="AD" clId="Web-{7CED1DF9-9CEF-A059-6B7D-1CE7E7615F00}" dt="2024-06-14T18:49:48.054" v="45"/>
        <pc:sldMkLst>
          <pc:docMk/>
          <pc:sldMk cId="1616673792" sldId="308"/>
        </pc:sldMkLst>
        <pc:picChg chg="add">
          <ac:chgData name="Meg Teuber" userId="S::mteuber@frostscience.org::4695b3fa-5dc2-4036-9c64-284da0bba438" providerId="AD" clId="Web-{7CED1DF9-9CEF-A059-6B7D-1CE7E7615F00}" dt="2024-06-14T18:49:48.054" v="45"/>
          <ac:picMkLst>
            <pc:docMk/>
            <pc:sldMk cId="1616673792" sldId="308"/>
            <ac:picMk id="4" creationId="{4E3F8E09-E014-8241-F8FE-FC05A13E22EA}"/>
          </ac:picMkLst>
        </pc:picChg>
        <pc:picChg chg="del">
          <ac:chgData name="Meg Teuber" userId="S::mteuber@frostscience.org::4695b3fa-5dc2-4036-9c64-284da0bba438" providerId="AD" clId="Web-{7CED1DF9-9CEF-A059-6B7D-1CE7E7615F00}" dt="2024-06-14T18:44:15.511" v="24"/>
          <ac:picMkLst>
            <pc:docMk/>
            <pc:sldMk cId="1616673792" sldId="308"/>
            <ac:picMk id="6" creationId="{C10DE61C-9B7E-960D-9B76-F9E2F8AC4C20}"/>
          </ac:picMkLst>
        </pc:picChg>
      </pc:sldChg>
      <pc:sldChg chg="add del">
        <pc:chgData name="Meg Teuber" userId="S::mteuber@frostscience.org::4695b3fa-5dc2-4036-9c64-284da0bba438" providerId="AD" clId="Web-{7CED1DF9-9CEF-A059-6B7D-1CE7E7615F00}" dt="2024-06-14T18:48:17.129" v="27"/>
        <pc:sldMkLst>
          <pc:docMk/>
          <pc:sldMk cId="955869630" sldId="322"/>
        </pc:sldMkLst>
      </pc:sldChg>
    </pc:docChg>
  </pc:docChgLst>
  <pc:docChgLst>
    <pc:chgData name="Meg Teuber" userId="S::mteuber@frostscience.org::4695b3fa-5dc2-4036-9c64-284da0bba438" providerId="AD" clId="Web-{0A9BC6DD-FDE8-7196-A31B-1CA94E3FF393}"/>
    <pc:docChg chg="modSld">
      <pc:chgData name="Meg Teuber" userId="S::mteuber@frostscience.org::4695b3fa-5dc2-4036-9c64-284da0bba438" providerId="AD" clId="Web-{0A9BC6DD-FDE8-7196-A31B-1CA94E3FF393}" dt="2024-05-14T17:58:11.369" v="4"/>
      <pc:docMkLst>
        <pc:docMk/>
      </pc:docMkLst>
      <pc:sldChg chg="modNotes">
        <pc:chgData name="Meg Teuber" userId="S::mteuber@frostscience.org::4695b3fa-5dc2-4036-9c64-284da0bba438" providerId="AD" clId="Web-{0A9BC6DD-FDE8-7196-A31B-1CA94E3FF393}" dt="2024-05-14T17:58:11.369" v="4"/>
        <pc:sldMkLst>
          <pc:docMk/>
          <pc:sldMk cId="1069128122" sldId="2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AB214A-0952-49DA-A628-5F99E6EF010E}" type="datetimeFigureOut">
              <a:t>8/5/2024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504917-E7EA-4F56-AD6E-1BA457BBAE4C}" type="slidenum">
              <a:t>‹#›</a:t>
            </a:fld>
            <a:endParaRPr lang="en-US"/>
          </a:p>
        </p:txBody>
      </p:sp>
    </p:spTree>
    <p:extLst>
      <p:ext uri="{BB962C8B-B14F-4D97-AF65-F5344CB8AC3E}">
        <p14:creationId xmlns:p14="http://schemas.microsoft.com/office/powerpoint/2010/main" val="484223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3</a:t>
            </a:fld>
            <a:endParaRPr lang="en-US"/>
          </a:p>
        </p:txBody>
      </p:sp>
    </p:spTree>
    <p:extLst>
      <p:ext uri="{BB962C8B-B14F-4D97-AF65-F5344CB8AC3E}">
        <p14:creationId xmlns:p14="http://schemas.microsoft.com/office/powerpoint/2010/main" val="15641579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three minute timer will begin upon click.</a:t>
            </a:r>
          </a:p>
          <a:p>
            <a:endParaRPr lang="en-US" dirty="0"/>
          </a:p>
          <a:p>
            <a:r>
              <a:rPr lang="en-US" dirty="0"/>
              <a:t>If students are struggling to answer the question, ask students one of the following guiding questions:</a:t>
            </a:r>
            <a:endParaRPr lang="en-US" dirty="0">
              <a:ea typeface="Calibri" panose="020F0502020204030204"/>
              <a:cs typeface="Calibri" panose="020F0502020204030204"/>
            </a:endParaRPr>
          </a:p>
          <a:p>
            <a:pPr marL="171450" indent="-171450">
              <a:buFont typeface="Symbol"/>
              <a:buChar char="•"/>
            </a:pPr>
            <a:r>
              <a:rPr lang="en-US" dirty="0"/>
              <a:t>What might scientists or researchers do before starting an experiment?</a:t>
            </a:r>
          </a:p>
          <a:p>
            <a:pPr marL="171450" indent="-171450">
              <a:buFont typeface="Symbol"/>
              <a:buChar char="•"/>
            </a:pPr>
            <a:r>
              <a:rPr lang="en-US" dirty="0"/>
              <a:t>How would a researcher “test” a design or solution for effectiveness before implementation?</a:t>
            </a:r>
          </a:p>
          <a:p>
            <a:pPr marL="171450" indent="-171450">
              <a:buFont typeface="Symbol"/>
              <a:buChar char="•"/>
            </a:pPr>
            <a:r>
              <a:rPr lang="en-US" dirty="0"/>
              <a:t>What “tests” could identify problems within your solution?</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12</a:t>
            </a:fld>
            <a:endParaRPr lang="en-US"/>
          </a:p>
        </p:txBody>
      </p:sp>
    </p:spTree>
    <p:extLst>
      <p:ext uri="{BB962C8B-B14F-4D97-AF65-F5344CB8AC3E}">
        <p14:creationId xmlns:p14="http://schemas.microsoft.com/office/powerpoint/2010/main" val="2489698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minute timer will begin upon click.</a:t>
            </a:r>
          </a:p>
          <a:p>
            <a:endParaRPr lang="en-US" dirty="0"/>
          </a:p>
          <a:p>
            <a:r>
              <a:rPr lang="en-US" dirty="0"/>
              <a:t>Use the following guiding questions to help facilitate the discussion:</a:t>
            </a:r>
            <a:endParaRPr lang="en-US" dirty="0">
              <a:ea typeface="Calibri" panose="020F0502020204030204"/>
              <a:cs typeface="Calibri" panose="020F0502020204030204"/>
            </a:endParaRPr>
          </a:p>
          <a:p>
            <a:pPr marL="171450" indent="-171450">
              <a:buFont typeface="Symbol"/>
              <a:buChar char="•"/>
            </a:pPr>
            <a:r>
              <a:rPr lang="en-US" dirty="0"/>
              <a:t>Are there any steps in this engineering design process that you did not include when brainstorming?</a:t>
            </a:r>
          </a:p>
          <a:p>
            <a:pPr marL="171450" indent="-171450">
              <a:buFont typeface="Symbol"/>
              <a:buChar char="•"/>
            </a:pPr>
            <a:r>
              <a:rPr lang="en-US" dirty="0"/>
              <a:t>Are there any steps you brainstormed not present in this engineering design process?</a:t>
            </a:r>
          </a:p>
          <a:p>
            <a:pPr marL="171450" indent="-171450">
              <a:buFont typeface="Symbol"/>
              <a:buChar char="•"/>
            </a:pPr>
            <a:r>
              <a:rPr lang="en-US" dirty="0"/>
              <a:t>Did you create a different number of steps from this engineering design process? If so, why do you think they might be different?</a:t>
            </a:r>
          </a:p>
        </p:txBody>
      </p:sp>
      <p:sp>
        <p:nvSpPr>
          <p:cNvPr id="4" name="Slide Number Placeholder 3"/>
          <p:cNvSpPr>
            <a:spLocks noGrp="1"/>
          </p:cNvSpPr>
          <p:nvPr>
            <p:ph type="sldNum" sz="quarter" idx="5"/>
          </p:nvPr>
        </p:nvSpPr>
        <p:spPr/>
        <p:txBody>
          <a:bodyPr/>
          <a:lstStyle/>
          <a:p>
            <a:fld id="{B11A8DAD-EBF2-4D6E-9CAD-8DDF3BD40A3B}" type="slidenum">
              <a:rPr lang="en-US"/>
              <a:t>13</a:t>
            </a:fld>
            <a:endParaRPr lang="en-US"/>
          </a:p>
        </p:txBody>
      </p:sp>
    </p:spTree>
    <p:extLst>
      <p:ext uri="{BB962C8B-B14F-4D97-AF65-F5344CB8AC3E}">
        <p14:creationId xmlns:p14="http://schemas.microsoft.com/office/powerpoint/2010/main" val="30300091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14</a:t>
            </a:fld>
            <a:endParaRPr lang="en-US"/>
          </a:p>
        </p:txBody>
      </p:sp>
    </p:spTree>
    <p:extLst>
      <p:ext uri="{BB962C8B-B14F-4D97-AF65-F5344CB8AC3E}">
        <p14:creationId xmlns:p14="http://schemas.microsoft.com/office/powerpoint/2010/main" val="1401858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15</a:t>
            </a:fld>
            <a:endParaRPr lang="en-US"/>
          </a:p>
        </p:txBody>
      </p:sp>
    </p:spTree>
    <p:extLst>
      <p:ext uri="{BB962C8B-B14F-4D97-AF65-F5344CB8AC3E}">
        <p14:creationId xmlns:p14="http://schemas.microsoft.com/office/powerpoint/2010/main" val="9628222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16</a:t>
            </a:fld>
            <a:endParaRPr lang="en-US"/>
          </a:p>
        </p:txBody>
      </p:sp>
    </p:spTree>
    <p:extLst>
      <p:ext uri="{BB962C8B-B14F-4D97-AF65-F5344CB8AC3E}">
        <p14:creationId xmlns:p14="http://schemas.microsoft.com/office/powerpoint/2010/main" val="36572179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17</a:t>
            </a:fld>
            <a:endParaRPr lang="en-US"/>
          </a:p>
        </p:txBody>
      </p:sp>
    </p:spTree>
    <p:extLst>
      <p:ext uri="{BB962C8B-B14F-4D97-AF65-F5344CB8AC3E}">
        <p14:creationId xmlns:p14="http://schemas.microsoft.com/office/powerpoint/2010/main" val="6062809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18</a:t>
            </a:fld>
            <a:endParaRPr lang="en-US"/>
          </a:p>
        </p:txBody>
      </p:sp>
    </p:spTree>
    <p:extLst>
      <p:ext uri="{BB962C8B-B14F-4D97-AF65-F5344CB8AC3E}">
        <p14:creationId xmlns:p14="http://schemas.microsoft.com/office/powerpoint/2010/main" val="8280730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minute timer will begin upon click.</a:t>
            </a:r>
          </a:p>
          <a:p>
            <a:endParaRPr lang="en-US" dirty="0"/>
          </a:p>
          <a:p>
            <a:r>
              <a:rPr lang="en-US" dirty="0"/>
              <a:t>The following guiding questions may be used to facilitate the discussion:</a:t>
            </a:r>
            <a:endParaRPr lang="en-US" dirty="0">
              <a:ea typeface="Calibri"/>
              <a:cs typeface="Calibri"/>
            </a:endParaRPr>
          </a:p>
          <a:p>
            <a:pPr marL="171450" indent="-171450">
              <a:buFont typeface="Symbol"/>
              <a:buChar char="•"/>
            </a:pPr>
            <a:r>
              <a:rPr lang="en-US" dirty="0"/>
              <a:t>Is there a tangible end point to the engineering design process?</a:t>
            </a:r>
          </a:p>
          <a:p>
            <a:pPr marL="171450" indent="-171450">
              <a:buFont typeface="Symbol"/>
              <a:buChar char="•"/>
            </a:pPr>
            <a:r>
              <a:rPr lang="en-US" dirty="0"/>
              <a:t>Is it possible to have a perfect solution?</a:t>
            </a:r>
          </a:p>
          <a:p>
            <a:pPr marL="171450" indent="-171450">
              <a:buFont typeface="Symbol"/>
              <a:buChar char="•"/>
            </a:pPr>
            <a:r>
              <a:rPr lang="en-US" dirty="0"/>
              <a:t>Why is it important to find a temporary endpoint?</a:t>
            </a:r>
          </a:p>
          <a:p>
            <a:pPr marL="171450" indent="-171450">
              <a:buFont typeface="Symbol"/>
              <a:buChar char="•"/>
            </a:pPr>
            <a:r>
              <a:rPr lang="en-US" dirty="0"/>
              <a:t>What might happen if you iterate on your idea indefinitely?</a:t>
            </a:r>
          </a:p>
        </p:txBody>
      </p:sp>
      <p:sp>
        <p:nvSpPr>
          <p:cNvPr id="4" name="Slide Number Placeholder 3"/>
          <p:cNvSpPr>
            <a:spLocks noGrp="1"/>
          </p:cNvSpPr>
          <p:nvPr>
            <p:ph type="sldNum" sz="quarter" idx="5"/>
          </p:nvPr>
        </p:nvSpPr>
        <p:spPr/>
        <p:txBody>
          <a:bodyPr/>
          <a:lstStyle/>
          <a:p>
            <a:fld id="{B11A8DAD-EBF2-4D6E-9CAD-8DDF3BD40A3B}" type="slidenum">
              <a:rPr lang="en-US"/>
              <a:t>19</a:t>
            </a:fld>
            <a:endParaRPr lang="en-US"/>
          </a:p>
        </p:txBody>
      </p:sp>
    </p:spTree>
    <p:extLst>
      <p:ext uri="{BB962C8B-B14F-4D97-AF65-F5344CB8AC3E}">
        <p14:creationId xmlns:p14="http://schemas.microsoft.com/office/powerpoint/2010/main" val="42277550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B6BD6F0-0FAD-4EFB-BCBB-316696E304D2}" type="slidenum">
              <a:rPr lang="en-US"/>
              <a:t>20</a:t>
            </a:fld>
            <a:endParaRPr lang="en-US"/>
          </a:p>
        </p:txBody>
      </p:sp>
    </p:spTree>
    <p:extLst>
      <p:ext uri="{BB962C8B-B14F-4D97-AF65-F5344CB8AC3E}">
        <p14:creationId xmlns:p14="http://schemas.microsoft.com/office/powerpoint/2010/main" val="2802124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minute timer will begin upon click.</a:t>
            </a:r>
          </a:p>
          <a:p>
            <a:endParaRPr lang="en-US" dirty="0">
              <a:ea typeface="Calibri"/>
              <a:cs typeface="Calibri"/>
            </a:endParaRPr>
          </a:p>
          <a:p>
            <a:r>
              <a:rPr lang="en-US" dirty="0"/>
              <a:t>In describing their experiences when sharing their answers to Question 2, students may describe their feelings during the innovation process, why the situation necessitated innovation, or the steps they took in their innovation process. If students are not describing their feelings, situations, and steps, use the following guiding questions:</a:t>
            </a:r>
            <a:endParaRPr lang="en-US" dirty="0">
              <a:ea typeface="Calibri"/>
              <a:cs typeface="Calibri"/>
            </a:endParaRPr>
          </a:p>
          <a:p>
            <a:pPr marL="171450" indent="-171450">
              <a:buFont typeface="Symbol"/>
              <a:buChar char="•"/>
            </a:pPr>
            <a:r>
              <a:rPr lang="en-US" dirty="0"/>
              <a:t>Why were you innovating?</a:t>
            </a:r>
          </a:p>
          <a:p>
            <a:pPr marL="171450" indent="-171450">
              <a:buFont typeface="Symbol"/>
              <a:buChar char="•"/>
            </a:pPr>
            <a:r>
              <a:rPr lang="en-US"/>
              <a:t>What did you do to innovate? </a:t>
            </a:r>
          </a:p>
          <a:p>
            <a:pPr marL="171450" indent="-171450">
              <a:buFont typeface="Symbol"/>
              <a:buChar char="•"/>
            </a:pPr>
            <a:r>
              <a:rPr lang="en-US" dirty="0"/>
              <a:t>How did you feel while innovating?</a:t>
            </a:r>
          </a:p>
          <a:p>
            <a:pPr marL="171450" indent="-171450">
              <a:buFont typeface="Symbol"/>
              <a:buChar char="•"/>
            </a:pPr>
            <a:r>
              <a:rPr lang="en-US" dirty="0"/>
              <a:t>Were there any challenges while innovating?</a:t>
            </a:r>
          </a:p>
          <a:p>
            <a:pPr marL="171450" indent="-171450">
              <a:buFont typeface="Symbol"/>
              <a:buChar char="•"/>
            </a:pPr>
            <a:r>
              <a:rPr lang="en-US" dirty="0"/>
              <a:t>Was your innovation a success?</a:t>
            </a:r>
          </a:p>
        </p:txBody>
      </p:sp>
      <p:sp>
        <p:nvSpPr>
          <p:cNvPr id="4" name="Slide Number Placeholder 3"/>
          <p:cNvSpPr>
            <a:spLocks noGrp="1"/>
          </p:cNvSpPr>
          <p:nvPr>
            <p:ph type="sldNum" sz="quarter" idx="5"/>
          </p:nvPr>
        </p:nvSpPr>
        <p:spPr/>
        <p:txBody>
          <a:bodyPr/>
          <a:lstStyle/>
          <a:p>
            <a:fld id="{B11A8DAD-EBF2-4D6E-9CAD-8DDF3BD40A3B}" type="slidenum">
              <a:rPr lang="en-US"/>
              <a:t>4</a:t>
            </a:fld>
            <a:endParaRPr lang="en-US"/>
          </a:p>
        </p:txBody>
      </p:sp>
    </p:spTree>
    <p:extLst>
      <p:ext uri="{BB962C8B-B14F-4D97-AF65-F5344CB8AC3E}">
        <p14:creationId xmlns:p14="http://schemas.microsoft.com/office/powerpoint/2010/main" val="1555736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help students identify that articles must also be recent, use the following guiding question:</a:t>
            </a:r>
          </a:p>
          <a:p>
            <a:pPr marL="171450" indent="-171450">
              <a:buFont typeface="Symbol"/>
              <a:buChar char="•"/>
            </a:pPr>
            <a:r>
              <a:rPr lang="en-US" dirty="0"/>
              <a:t>When looking at an article, what piece of information can tell you if it is currently relevant to its field of study?</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5</a:t>
            </a:fld>
            <a:endParaRPr lang="en-US"/>
          </a:p>
        </p:txBody>
      </p:sp>
    </p:spTree>
    <p:extLst>
      <p:ext uri="{BB962C8B-B14F-4D97-AF65-F5344CB8AC3E}">
        <p14:creationId xmlns:p14="http://schemas.microsoft.com/office/powerpoint/2010/main" val="15557365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B6BD6F0-0FAD-4EFB-BCBB-316696E304D2}" type="slidenum">
              <a:rPr lang="en-US"/>
              <a:t>6</a:t>
            </a:fld>
            <a:endParaRPr lang="en-US"/>
          </a:p>
        </p:txBody>
      </p:sp>
    </p:spTree>
    <p:extLst>
      <p:ext uri="{BB962C8B-B14F-4D97-AF65-F5344CB8AC3E}">
        <p14:creationId xmlns:p14="http://schemas.microsoft.com/office/powerpoint/2010/main" val="379161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7</a:t>
            </a:fld>
            <a:endParaRPr lang="en-US"/>
          </a:p>
        </p:txBody>
      </p:sp>
    </p:spTree>
    <p:extLst>
      <p:ext uri="{BB962C8B-B14F-4D97-AF65-F5344CB8AC3E}">
        <p14:creationId xmlns:p14="http://schemas.microsoft.com/office/powerpoint/2010/main" val="1555736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8</a:t>
            </a:fld>
            <a:endParaRPr lang="en-US"/>
          </a:p>
        </p:txBody>
      </p:sp>
    </p:spTree>
    <p:extLst>
      <p:ext uri="{BB962C8B-B14F-4D97-AF65-F5344CB8AC3E}">
        <p14:creationId xmlns:p14="http://schemas.microsoft.com/office/powerpoint/2010/main" val="2500110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9</a:t>
            </a:fld>
            <a:endParaRPr lang="en-US"/>
          </a:p>
        </p:txBody>
      </p:sp>
    </p:spTree>
    <p:extLst>
      <p:ext uri="{BB962C8B-B14F-4D97-AF65-F5344CB8AC3E}">
        <p14:creationId xmlns:p14="http://schemas.microsoft.com/office/powerpoint/2010/main" val="17380192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five minute timer will begin upon click.</a:t>
            </a:r>
          </a:p>
          <a:p>
            <a:endParaRPr lang="en-US" dirty="0">
              <a:ea typeface="Calibri"/>
              <a:cs typeface="Calibri"/>
            </a:endParaRPr>
          </a:p>
          <a:p>
            <a:r>
              <a:rPr lang="en-US"/>
              <a:t>If any groups have created a linear design flow, ask students one of the following guiding questions:</a:t>
            </a:r>
          </a:p>
          <a:p>
            <a:pPr marL="171450" indent="-171450">
              <a:buFont typeface="Symbol"/>
              <a:buChar char="•"/>
            </a:pPr>
            <a:r>
              <a:rPr lang="en-US" dirty="0"/>
              <a:t>Does anyone have a sticky note indicating a final product? If there are no “end” products, can you put your sticky notes in a straight line?</a:t>
            </a:r>
          </a:p>
          <a:p>
            <a:pPr marL="171450" indent="-171450">
              <a:buFont typeface="Symbol"/>
              <a:buChar char="•"/>
            </a:pPr>
            <a:r>
              <a:rPr lang="en-US" dirty="0"/>
              <a:t>If there is a final product, do you think everyone in the room will agree that they cannot improve upon it? If the answer is no, then it is not a final product.</a:t>
            </a:r>
            <a:endParaRPr lang="en-US" dirty="0">
              <a:ea typeface="Calibri"/>
              <a:cs typeface="Calibri"/>
            </a:endParaRPr>
          </a:p>
          <a:p>
            <a:endParaRPr lang="en-US" dirty="0"/>
          </a:p>
          <a:p>
            <a:r>
              <a:rPr lang="en-US" dirty="0"/>
              <a:t>Other guiding questions to facilitate the discussion are as follows:</a:t>
            </a:r>
          </a:p>
          <a:p>
            <a:pPr marL="171450" indent="-171450">
              <a:buFont typeface="Symbol"/>
              <a:buChar char="•"/>
            </a:pPr>
            <a:r>
              <a:rPr lang="en-US" dirty="0"/>
              <a:t>Did everyone agree on each step of the engineering design process?</a:t>
            </a:r>
          </a:p>
          <a:p>
            <a:pPr marL="171450" indent="-171450">
              <a:buFont typeface="Symbol"/>
              <a:buChar char="•"/>
            </a:pPr>
            <a:r>
              <a:rPr lang="en-US" dirty="0"/>
              <a:t>Did you remove or combine any steps when creating your engineering design process?</a:t>
            </a:r>
          </a:p>
          <a:p>
            <a:pPr marL="171450" indent="-171450">
              <a:buFont typeface="Symbol"/>
              <a:buChar char="•"/>
            </a:pPr>
            <a:r>
              <a:rPr lang="en-US" dirty="0"/>
              <a:t>Did you add any steps when creating your engineering design process?</a:t>
            </a:r>
          </a:p>
          <a:p>
            <a:pPr marL="171450" indent="-171450">
              <a:buFont typeface="Symbol"/>
              <a:buChar char="•"/>
            </a:pPr>
            <a:r>
              <a:rPr lang="en-US" dirty="0"/>
              <a:t>What steps were the most common?</a:t>
            </a:r>
          </a:p>
        </p:txBody>
      </p:sp>
      <p:sp>
        <p:nvSpPr>
          <p:cNvPr id="4" name="Slide Number Placeholder 3"/>
          <p:cNvSpPr>
            <a:spLocks noGrp="1"/>
          </p:cNvSpPr>
          <p:nvPr>
            <p:ph type="sldNum" sz="quarter" idx="5"/>
          </p:nvPr>
        </p:nvSpPr>
        <p:spPr/>
        <p:txBody>
          <a:bodyPr/>
          <a:lstStyle/>
          <a:p>
            <a:fld id="{B11A8DAD-EBF2-4D6E-9CAD-8DDF3BD40A3B}" type="slidenum">
              <a:rPr lang="en-US"/>
              <a:t>10</a:t>
            </a:fld>
            <a:endParaRPr lang="en-US"/>
          </a:p>
        </p:txBody>
      </p:sp>
    </p:spTree>
    <p:extLst>
      <p:ext uri="{BB962C8B-B14F-4D97-AF65-F5344CB8AC3E}">
        <p14:creationId xmlns:p14="http://schemas.microsoft.com/office/powerpoint/2010/main" val="1577236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B11A8DAD-EBF2-4D6E-9CAD-8DDF3BD40A3B}" type="slidenum">
              <a:rPr lang="en-US"/>
              <a:t>11</a:t>
            </a:fld>
            <a:endParaRPr lang="en-US"/>
          </a:p>
        </p:txBody>
      </p:sp>
    </p:spTree>
    <p:extLst>
      <p:ext uri="{BB962C8B-B14F-4D97-AF65-F5344CB8AC3E}">
        <p14:creationId xmlns:p14="http://schemas.microsoft.com/office/powerpoint/2010/main" val="3631844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8/5/2024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8/5/2024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8/5/2024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8/5/2024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802086"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ctrTitle"/>
          </p:nvPr>
        </p:nvSpPr>
        <p:spPr>
          <a:xfrm>
            <a:off x="773408" y="992094"/>
            <a:ext cx="3616913" cy="2795160"/>
          </a:xfrm>
        </p:spPr>
        <p:txBody>
          <a:bodyPr>
            <a:normAutofit/>
          </a:bodyPr>
          <a:lstStyle/>
          <a:p>
            <a:r>
              <a:rPr lang="en-US" sz="4400"/>
              <a:t>Iterative Ideas</a:t>
            </a:r>
            <a:endParaRPr lang="en-US"/>
          </a:p>
        </p:txBody>
      </p:sp>
      <p:sp>
        <p:nvSpPr>
          <p:cNvPr id="3" name="Subtitle 2"/>
          <p:cNvSpPr>
            <a:spLocks noGrp="1"/>
          </p:cNvSpPr>
          <p:nvPr>
            <p:ph type="subTitle" idx="1"/>
          </p:nvPr>
        </p:nvSpPr>
        <p:spPr>
          <a:xfrm>
            <a:off x="996287" y="4121253"/>
            <a:ext cx="3125337" cy="1136843"/>
          </a:xfrm>
        </p:spPr>
        <p:txBody>
          <a:bodyPr vert="horz" lIns="91440" tIns="45720" rIns="91440" bIns="45720" rtlCol="0" anchor="t">
            <a:normAutofit/>
          </a:bodyPr>
          <a:lstStyle/>
          <a:p>
            <a:r>
              <a:rPr lang="en-US" sz="1800"/>
              <a:t>Activity 3</a:t>
            </a:r>
          </a:p>
        </p:txBody>
      </p:sp>
      <p:pic>
        <p:nvPicPr>
          <p:cNvPr id="4" name="Picture 3" descr="A black background with text and symbols&#10;&#10;Description automatically generated">
            <a:extLst>
              <a:ext uri="{FF2B5EF4-FFF2-40B4-BE49-F238E27FC236}">
                <a16:creationId xmlns:a16="http://schemas.microsoft.com/office/drawing/2014/main" id="{DDD35996-39F1-EDEF-90B2-6547C45E007D}"/>
              </a:ext>
            </a:extLst>
          </p:cNvPr>
          <p:cNvPicPr>
            <a:picLocks noChangeAspect="1"/>
          </p:cNvPicPr>
          <p:nvPr/>
        </p:nvPicPr>
        <p:blipFill>
          <a:blip r:embed="rId2"/>
          <a:stretch>
            <a:fillRect/>
          </a:stretch>
        </p:blipFill>
        <p:spPr>
          <a:xfrm>
            <a:off x="5895751" y="1922628"/>
            <a:ext cx="5708649" cy="2982768"/>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Discuss:</a:t>
            </a:r>
            <a:r>
              <a:rPr lang="en-US" dirty="0"/>
              <a:t> The Engineering Design Process</a:t>
            </a:r>
          </a:p>
        </p:txBody>
      </p:sp>
      <p:sp>
        <p:nvSpPr>
          <p:cNvPr id="5" name="Arrow: Chevron 4">
            <a:extLst>
              <a:ext uri="{FF2B5EF4-FFF2-40B4-BE49-F238E27FC236}">
                <a16:creationId xmlns:a16="http://schemas.microsoft.com/office/drawing/2014/main" id="{7CAA7F09-8F59-3D38-5E60-336AFC139358}"/>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ptos Display"/>
              </a:rPr>
              <a:t>5</a:t>
            </a:r>
          </a:p>
        </p:txBody>
      </p:sp>
      <p:sp>
        <p:nvSpPr>
          <p:cNvPr id="7" name="Arrow: Chevron 6">
            <a:extLst>
              <a:ext uri="{FF2B5EF4-FFF2-40B4-BE49-F238E27FC236}">
                <a16:creationId xmlns:a16="http://schemas.microsoft.com/office/drawing/2014/main" id="{37E43D94-5B51-13CB-E085-09BC6B326DC2}"/>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4</a:t>
            </a:r>
          </a:p>
        </p:txBody>
      </p:sp>
      <p:sp>
        <p:nvSpPr>
          <p:cNvPr id="9" name="Arrow: Chevron 8">
            <a:extLst>
              <a:ext uri="{FF2B5EF4-FFF2-40B4-BE49-F238E27FC236}">
                <a16:creationId xmlns:a16="http://schemas.microsoft.com/office/drawing/2014/main" id="{93162979-93FD-B38F-7DAC-8A1939936298}"/>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1" name="Arrow: Chevron 10">
            <a:extLst>
              <a:ext uri="{FF2B5EF4-FFF2-40B4-BE49-F238E27FC236}">
                <a16:creationId xmlns:a16="http://schemas.microsoft.com/office/drawing/2014/main" id="{8EEEACC8-4F74-4C69-AE3B-0B62C7339235}"/>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13" name="Arrow: Chevron 12">
            <a:extLst>
              <a:ext uri="{FF2B5EF4-FFF2-40B4-BE49-F238E27FC236}">
                <a16:creationId xmlns:a16="http://schemas.microsoft.com/office/drawing/2014/main" id="{33C88792-1E33-419A-0EE4-C5FC0B0C525F}"/>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15" name="Rectangle: Rounded Corners 14">
            <a:extLst>
              <a:ext uri="{FF2B5EF4-FFF2-40B4-BE49-F238E27FC236}">
                <a16:creationId xmlns:a16="http://schemas.microsoft.com/office/drawing/2014/main" id="{4473DE3E-6BA6-904E-DC31-C478DDBAC759}"/>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6" name="Picture 5" descr="A black background with text&#10;&#10;Description automatically generated">
            <a:extLst>
              <a:ext uri="{FF2B5EF4-FFF2-40B4-BE49-F238E27FC236}">
                <a16:creationId xmlns:a16="http://schemas.microsoft.com/office/drawing/2014/main" id="{116CDF24-BF7F-3F7F-3E66-92C7F08F0F40}"/>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98451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7"/>
                                        </p:tgtEl>
                                      </p:cBhvr>
                                    </p:animEffect>
                                    <p:set>
                                      <p:cBhvr>
                                        <p:cTn id="11" dur="1" fill="hold">
                                          <p:stCondLst>
                                            <p:cond delay="499"/>
                                          </p:stCondLst>
                                        </p:cTn>
                                        <p:tgtEl>
                                          <p:spTgt spid="7"/>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1"/>
                                        </p:tgtEl>
                                      </p:cBhvr>
                                    </p:animEffect>
                                    <p:set>
                                      <p:cBhvr>
                                        <p:cTn id="19" dur="1" fill="hold">
                                          <p:stCondLst>
                                            <p:cond delay="499"/>
                                          </p:stCondLst>
                                        </p:cTn>
                                        <p:tgtEl>
                                          <p:spTgt spid="11"/>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P spid="13"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background with text&#10;&#10;Description automatically generated">
            <a:extLst>
              <a:ext uri="{FF2B5EF4-FFF2-40B4-BE49-F238E27FC236}">
                <a16:creationId xmlns:a16="http://schemas.microsoft.com/office/drawing/2014/main" id="{C6CD22EB-2A01-7C0F-66AF-0E61AEA661CE}"/>
              </a:ext>
            </a:extLst>
          </p:cNvPr>
          <p:cNvPicPr>
            <a:picLocks noChangeAspect="1"/>
          </p:cNvPicPr>
          <p:nvPr/>
        </p:nvPicPr>
        <p:blipFill>
          <a:blip r:embed="rId3"/>
          <a:stretch>
            <a:fillRect/>
          </a:stretch>
        </p:blipFill>
        <p:spPr>
          <a:xfrm>
            <a:off x="10044698" y="593882"/>
            <a:ext cx="1478280" cy="872782"/>
          </a:xfrm>
          <a:prstGeom prst="rect">
            <a:avLst/>
          </a:prstGeom>
        </p:spPr>
      </p:pic>
      <p:pic>
        <p:nvPicPr>
          <p:cNvPr id="2" name="Picture 1">
            <a:extLst>
              <a:ext uri="{FF2B5EF4-FFF2-40B4-BE49-F238E27FC236}">
                <a16:creationId xmlns:a16="http://schemas.microsoft.com/office/drawing/2014/main" id="{3AC80B31-D299-3129-075E-F7FEEC8DC3CE}"/>
              </a:ext>
            </a:extLst>
          </p:cNvPr>
          <p:cNvPicPr>
            <a:picLocks noChangeAspect="1"/>
          </p:cNvPicPr>
          <p:nvPr/>
        </p:nvPicPr>
        <p:blipFill>
          <a:blip r:embed="rId4"/>
          <a:stretch>
            <a:fillRect/>
          </a:stretch>
        </p:blipFill>
        <p:spPr>
          <a:xfrm>
            <a:off x="1842797" y="1037066"/>
            <a:ext cx="8498632" cy="5506990"/>
          </a:xfrm>
          <a:prstGeom prst="rect">
            <a:avLst/>
          </a:prstGeom>
        </p:spPr>
      </p:pic>
    </p:spTree>
    <p:extLst>
      <p:ext uri="{BB962C8B-B14F-4D97-AF65-F5344CB8AC3E}">
        <p14:creationId xmlns:p14="http://schemas.microsoft.com/office/powerpoint/2010/main" val="4240030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Discuss:</a:t>
            </a:r>
            <a:r>
              <a:rPr lang="en-US" dirty="0"/>
              <a:t> H</a:t>
            </a:r>
            <a:r>
              <a:rPr lang="en-US" dirty="0">
                <a:ea typeface="+mj-lt"/>
                <a:cs typeface="+mj-lt"/>
              </a:rPr>
              <a:t>ow can you “test” your solution during the STEM Challenge?</a:t>
            </a:r>
          </a:p>
        </p:txBody>
      </p:sp>
      <p:sp>
        <p:nvSpPr>
          <p:cNvPr id="17" name="Arrow: Chevron 16">
            <a:extLst>
              <a:ext uri="{FF2B5EF4-FFF2-40B4-BE49-F238E27FC236}">
                <a16:creationId xmlns:a16="http://schemas.microsoft.com/office/drawing/2014/main" id="{BDC480D3-ECBD-9B2C-1121-9A76C96D43AB}"/>
              </a:ext>
            </a:extLst>
          </p:cNvPr>
          <p:cNvSpPr/>
          <p:nvPr/>
        </p:nvSpPr>
        <p:spPr>
          <a:xfrm>
            <a:off x="3047998"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9" name="Arrow: Chevron 18">
            <a:extLst>
              <a:ext uri="{FF2B5EF4-FFF2-40B4-BE49-F238E27FC236}">
                <a16:creationId xmlns:a16="http://schemas.microsoft.com/office/drawing/2014/main" id="{FA078852-DAF2-4411-7564-AF05DD17E165}"/>
              </a:ext>
            </a:extLst>
          </p:cNvPr>
          <p:cNvSpPr/>
          <p:nvPr/>
        </p:nvSpPr>
        <p:spPr>
          <a:xfrm>
            <a:off x="4952998"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21" name="Arrow: Chevron 20">
            <a:extLst>
              <a:ext uri="{FF2B5EF4-FFF2-40B4-BE49-F238E27FC236}">
                <a16:creationId xmlns:a16="http://schemas.microsoft.com/office/drawing/2014/main" id="{0C142EF2-793C-4ACF-934C-684A938F8DA6}"/>
              </a:ext>
            </a:extLst>
          </p:cNvPr>
          <p:cNvSpPr/>
          <p:nvPr/>
        </p:nvSpPr>
        <p:spPr>
          <a:xfrm>
            <a:off x="6857998"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23" name="Rectangle: Rounded Corners 22">
            <a:extLst>
              <a:ext uri="{FF2B5EF4-FFF2-40B4-BE49-F238E27FC236}">
                <a16:creationId xmlns:a16="http://schemas.microsoft.com/office/drawing/2014/main" id="{79E621D0-DC6D-702D-FD68-0A1EAC18AC8E}"/>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5" name="Picture 4" descr="A black background with text&#10;&#10;Description automatically generated">
            <a:extLst>
              <a:ext uri="{FF2B5EF4-FFF2-40B4-BE49-F238E27FC236}">
                <a16:creationId xmlns:a16="http://schemas.microsoft.com/office/drawing/2014/main" id="{74B78B7A-05C9-6EFE-0C49-5A49260961AE}"/>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558040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7"/>
                                        </p:tgtEl>
                                      </p:cBhvr>
                                    </p:animEffect>
                                    <p:set>
                                      <p:cBhvr>
                                        <p:cTn id="7" dur="1" fill="hold">
                                          <p:stCondLst>
                                            <p:cond delay="499"/>
                                          </p:stCondLst>
                                        </p:cTn>
                                        <p:tgtEl>
                                          <p:spTgt spid="17"/>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19"/>
                                        </p:tgtEl>
                                      </p:cBhvr>
                                    </p:animEffect>
                                    <p:set>
                                      <p:cBhvr>
                                        <p:cTn id="11" dur="1" fill="hold">
                                          <p:stCondLst>
                                            <p:cond delay="499"/>
                                          </p:stCondLst>
                                        </p:cTn>
                                        <p:tgtEl>
                                          <p:spTgt spid="19"/>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21"/>
                                        </p:tgtEl>
                                      </p:cBhvr>
                                    </p:animEffect>
                                    <p:set>
                                      <p:cBhvr>
                                        <p:cTn id="15" dur="1" fill="hold">
                                          <p:stCondLst>
                                            <p:cond delay="499"/>
                                          </p:stCondLst>
                                        </p:cTn>
                                        <p:tgtEl>
                                          <p:spTgt spid="21"/>
                                        </p:tgtEl>
                                        <p:attrNameLst>
                                          <p:attrName>style.visibility</p:attrName>
                                        </p:attrNameLst>
                                      </p:cBhvr>
                                      <p:to>
                                        <p:strVal val="hidden"/>
                                      </p:to>
                                    </p:set>
                                  </p:childTnLst>
                                </p:cTn>
                              </p:par>
                            </p:childTnLst>
                          </p:cTn>
                        </p:par>
                        <p:par>
                          <p:cTn id="16" fill="hold">
                            <p:stCondLst>
                              <p:cond delay="119500"/>
                            </p:stCondLst>
                            <p:childTnLst>
                              <p:par>
                                <p:cTn id="17" presetID="1" presetClass="entr" presetSubtype="0" fill="hold" grpId="0" nodeType="after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1" grpId="0" animBg="1"/>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fontScale="90000"/>
          </a:bodyPr>
          <a:lstStyle/>
          <a:p>
            <a:r>
              <a:rPr lang="en-US" b="1" dirty="0">
                <a:solidFill>
                  <a:srgbClr val="219DBA"/>
                </a:solidFill>
              </a:rPr>
              <a:t>Discuss:</a:t>
            </a:r>
            <a:r>
              <a:rPr lang="en-US" dirty="0"/>
              <a:t> H</a:t>
            </a:r>
            <a:r>
              <a:rPr lang="en-US" dirty="0">
                <a:ea typeface="+mj-lt"/>
                <a:cs typeface="+mj-lt"/>
              </a:rPr>
              <a:t>ow was your engineering design process different from the process we are using?</a:t>
            </a:r>
          </a:p>
        </p:txBody>
      </p:sp>
      <p:sp>
        <p:nvSpPr>
          <p:cNvPr id="5" name="Arrow: Chevron 4">
            <a:extLst>
              <a:ext uri="{FF2B5EF4-FFF2-40B4-BE49-F238E27FC236}">
                <a16:creationId xmlns:a16="http://schemas.microsoft.com/office/drawing/2014/main" id="{59E238D0-E5C3-CD26-794E-4B4F98B394A4}"/>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ptos Display"/>
              </a:rPr>
              <a:t>5</a:t>
            </a:r>
          </a:p>
        </p:txBody>
      </p:sp>
      <p:sp>
        <p:nvSpPr>
          <p:cNvPr id="7" name="Arrow: Chevron 6">
            <a:extLst>
              <a:ext uri="{FF2B5EF4-FFF2-40B4-BE49-F238E27FC236}">
                <a16:creationId xmlns:a16="http://schemas.microsoft.com/office/drawing/2014/main" id="{EA9260A6-3CC0-1113-C393-026C007C7403}"/>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4</a:t>
            </a:r>
          </a:p>
        </p:txBody>
      </p:sp>
      <p:sp>
        <p:nvSpPr>
          <p:cNvPr id="9" name="Arrow: Chevron 8">
            <a:extLst>
              <a:ext uri="{FF2B5EF4-FFF2-40B4-BE49-F238E27FC236}">
                <a16:creationId xmlns:a16="http://schemas.microsoft.com/office/drawing/2014/main" id="{785C6A03-B3BD-809E-E588-584FB1FE38D6}"/>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1" name="Arrow: Chevron 10">
            <a:extLst>
              <a:ext uri="{FF2B5EF4-FFF2-40B4-BE49-F238E27FC236}">
                <a16:creationId xmlns:a16="http://schemas.microsoft.com/office/drawing/2014/main" id="{EB13EFC2-94C9-17FD-8641-EA1407E8C4FE}"/>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13" name="Arrow: Chevron 12">
            <a:extLst>
              <a:ext uri="{FF2B5EF4-FFF2-40B4-BE49-F238E27FC236}">
                <a16:creationId xmlns:a16="http://schemas.microsoft.com/office/drawing/2014/main" id="{405AD0C2-A4EF-73DB-4BE2-11684F416377}"/>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15" name="Rectangle: Rounded Corners 14">
            <a:extLst>
              <a:ext uri="{FF2B5EF4-FFF2-40B4-BE49-F238E27FC236}">
                <a16:creationId xmlns:a16="http://schemas.microsoft.com/office/drawing/2014/main" id="{3D6154E8-AF72-53B4-F756-9D213A411AD6}"/>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6" name="Picture 5" descr="A black background with text&#10;&#10;Description automatically generated">
            <a:extLst>
              <a:ext uri="{FF2B5EF4-FFF2-40B4-BE49-F238E27FC236}">
                <a16:creationId xmlns:a16="http://schemas.microsoft.com/office/drawing/2014/main" id="{690C9F44-CF56-82E2-23BA-24F071A81692}"/>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211527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7"/>
                                        </p:tgtEl>
                                      </p:cBhvr>
                                    </p:animEffect>
                                    <p:set>
                                      <p:cBhvr>
                                        <p:cTn id="11" dur="1" fill="hold">
                                          <p:stCondLst>
                                            <p:cond delay="499"/>
                                          </p:stCondLst>
                                        </p:cTn>
                                        <p:tgtEl>
                                          <p:spTgt spid="7"/>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1"/>
                                        </p:tgtEl>
                                      </p:cBhvr>
                                    </p:animEffect>
                                    <p:set>
                                      <p:cBhvr>
                                        <p:cTn id="19" dur="1" fill="hold">
                                          <p:stCondLst>
                                            <p:cond delay="499"/>
                                          </p:stCondLst>
                                        </p:cTn>
                                        <p:tgtEl>
                                          <p:spTgt spid="11"/>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P spid="13"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4-5</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4) How does the engineering design process facilitate innovation?</a:t>
            </a:r>
          </a:p>
          <a:p>
            <a:pPr marL="0" indent="0">
              <a:buNone/>
            </a:pPr>
            <a:r>
              <a:rPr lang="en-US" dirty="0">
                <a:solidFill>
                  <a:srgbClr val="000000"/>
                </a:solidFill>
                <a:ea typeface="+mn-lt"/>
                <a:cs typeface="+mn-lt"/>
              </a:rPr>
              <a:t>5) </a:t>
            </a:r>
            <a:r>
              <a:rPr lang="en-US" dirty="0">
                <a:ea typeface="+mn-lt"/>
                <a:cs typeface="+mn-lt"/>
              </a:rPr>
              <a:t>What does it mean to make multiple iterations of something? Why is it important? </a:t>
            </a:r>
          </a:p>
        </p:txBody>
      </p:sp>
      <p:pic>
        <p:nvPicPr>
          <p:cNvPr id="6" name="Picture 5" descr="A black background with text&#10;&#10;Description automatically generated">
            <a:extLst>
              <a:ext uri="{FF2B5EF4-FFF2-40B4-BE49-F238E27FC236}">
                <a16:creationId xmlns:a16="http://schemas.microsoft.com/office/drawing/2014/main" id="{8408177C-D15B-A90D-86E6-84CB7ADDA1E8}"/>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4284980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Share:</a:t>
            </a:r>
            <a:r>
              <a:rPr lang="en-US" dirty="0"/>
              <a:t> </a:t>
            </a:r>
            <a:r>
              <a:rPr lang="en-US" dirty="0">
                <a:ea typeface="+mj-lt"/>
                <a:cs typeface="+mj-lt"/>
              </a:rPr>
              <a:t>Answers to </a:t>
            </a:r>
            <a:r>
              <a:rPr lang="en-US" dirty="0"/>
              <a:t>Questions 4-5</a:t>
            </a:r>
          </a:p>
        </p:txBody>
      </p:sp>
      <p:pic>
        <p:nvPicPr>
          <p:cNvPr id="5" name="Picture 4" descr="A black background with text&#10;&#10;Description automatically generated">
            <a:extLst>
              <a:ext uri="{FF2B5EF4-FFF2-40B4-BE49-F238E27FC236}">
                <a16:creationId xmlns:a16="http://schemas.microsoft.com/office/drawing/2014/main" id="{E0566176-8522-A41D-4859-03530CEB8351}"/>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889437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ea typeface="+mj-lt"/>
                <a:cs typeface="+mj-lt"/>
              </a:rPr>
              <a:t>Move: </a:t>
            </a:r>
            <a:r>
              <a:rPr lang="en-US" dirty="0">
                <a:ea typeface="+mj-lt"/>
                <a:cs typeface="+mj-lt"/>
              </a:rPr>
              <a:t>If you are working in a group, move to go sit with your group members.</a:t>
            </a:r>
            <a:endParaRPr lang="en-US" dirty="0"/>
          </a:p>
        </p:txBody>
      </p:sp>
      <p:pic>
        <p:nvPicPr>
          <p:cNvPr id="5" name="Picture 4" descr="A black background with text&#10;&#10;Description automatically generated">
            <a:extLst>
              <a:ext uri="{FF2B5EF4-FFF2-40B4-BE49-F238E27FC236}">
                <a16:creationId xmlns:a16="http://schemas.microsoft.com/office/drawing/2014/main" id="{2E96BD8C-DE6B-EC1D-7DFF-1F898F7D86CD}"/>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174036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dirty="0">
                <a:solidFill>
                  <a:srgbClr val="219DBA"/>
                </a:solidFill>
                <a:ea typeface="+mj-lt"/>
                <a:cs typeface="+mj-lt"/>
              </a:rPr>
              <a:t>Answer:</a:t>
            </a:r>
            <a:r>
              <a:rPr lang="en-US" dirty="0">
                <a:ea typeface="+mj-lt"/>
                <a:cs typeface="+mj-lt"/>
              </a:rPr>
              <a:t> Questions 6-10</a:t>
            </a:r>
            <a:endParaRPr lang="en-US" dirty="0"/>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6) What part of the engineering design process are you currently on? If applicable, how many times have you been through the engineering design process?</a:t>
            </a:r>
          </a:p>
          <a:p>
            <a:pPr marL="0" indent="0">
              <a:buNone/>
            </a:pPr>
            <a:r>
              <a:rPr lang="en-US" dirty="0"/>
              <a:t>7) </a:t>
            </a:r>
            <a:r>
              <a:rPr lang="en-US" dirty="0">
                <a:ea typeface="+mn-lt"/>
                <a:cs typeface="+mn-lt"/>
              </a:rPr>
              <a:t>Why is the engineering design process often collaborative?</a:t>
            </a:r>
            <a:endParaRPr lang="en-US" dirty="0"/>
          </a:p>
          <a:p>
            <a:pPr marL="0" indent="0">
              <a:buNone/>
            </a:pPr>
            <a:r>
              <a:rPr lang="en-US" dirty="0"/>
              <a:t>8) </a:t>
            </a:r>
            <a:r>
              <a:rPr lang="en-US" dirty="0">
                <a:ea typeface="+mn-lt"/>
                <a:cs typeface="+mn-lt"/>
              </a:rPr>
              <a:t>How can a one-person project be made collaborative? </a:t>
            </a:r>
          </a:p>
          <a:p>
            <a:pPr marL="0" indent="0">
              <a:buNone/>
            </a:pPr>
            <a:r>
              <a:rPr lang="en-US" dirty="0"/>
              <a:t>9) </a:t>
            </a:r>
            <a:r>
              <a:rPr lang="en-US">
                <a:ea typeface="+mn-lt"/>
                <a:cs typeface="+mn-lt"/>
              </a:rPr>
              <a:t>How will you collaborate effectively? </a:t>
            </a:r>
          </a:p>
          <a:p>
            <a:pPr marL="0" indent="0">
              <a:buNone/>
            </a:pPr>
            <a:r>
              <a:rPr lang="en-US" dirty="0"/>
              <a:t>10) </a:t>
            </a:r>
            <a:r>
              <a:rPr lang="en-US" dirty="0">
                <a:ea typeface="+mn-lt"/>
                <a:cs typeface="+mn-lt"/>
              </a:rPr>
              <a:t>At what point do you decide you are done iterating on your solution? In theory, the engineering design process never ends.</a:t>
            </a:r>
            <a:endParaRPr lang="en-US" dirty="0"/>
          </a:p>
        </p:txBody>
      </p:sp>
      <p:pic>
        <p:nvPicPr>
          <p:cNvPr id="6" name="Picture 5" descr="A black background with text&#10;&#10;Description automatically generated">
            <a:extLst>
              <a:ext uri="{FF2B5EF4-FFF2-40B4-BE49-F238E27FC236}">
                <a16:creationId xmlns:a16="http://schemas.microsoft.com/office/drawing/2014/main" id="{91925BA3-C8F4-2EB3-912B-CC3AF8FAB317}"/>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8717968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Share:</a:t>
            </a:r>
            <a:r>
              <a:rPr lang="en-US" dirty="0"/>
              <a:t> Answer to Question 9</a:t>
            </a:r>
          </a:p>
        </p:txBody>
      </p:sp>
      <p:pic>
        <p:nvPicPr>
          <p:cNvPr id="5" name="Picture 4" descr="A black background with text&#10;&#10;Description automatically generated">
            <a:extLst>
              <a:ext uri="{FF2B5EF4-FFF2-40B4-BE49-F238E27FC236}">
                <a16:creationId xmlns:a16="http://schemas.microsoft.com/office/drawing/2014/main" id="{CDB41522-0F94-0F83-0149-4DD633BFF1E6}"/>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911495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Discuss:</a:t>
            </a:r>
            <a:r>
              <a:rPr lang="en-US" dirty="0"/>
              <a:t> </a:t>
            </a:r>
            <a:r>
              <a:rPr lang="en-US" dirty="0">
                <a:ea typeface="+mj-lt"/>
                <a:cs typeface="+mj-lt"/>
              </a:rPr>
              <a:t>Answer to </a:t>
            </a:r>
            <a:r>
              <a:rPr lang="en-US" dirty="0"/>
              <a:t>Question 10</a:t>
            </a:r>
          </a:p>
        </p:txBody>
      </p:sp>
      <p:sp>
        <p:nvSpPr>
          <p:cNvPr id="5" name="Arrow: Chevron 4">
            <a:extLst>
              <a:ext uri="{FF2B5EF4-FFF2-40B4-BE49-F238E27FC236}">
                <a16:creationId xmlns:a16="http://schemas.microsoft.com/office/drawing/2014/main" id="{23093FF3-AED0-58A1-0A2B-3FAB366FCD0B}"/>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ptos Display"/>
              </a:rPr>
              <a:t>5</a:t>
            </a:r>
          </a:p>
        </p:txBody>
      </p:sp>
      <p:sp>
        <p:nvSpPr>
          <p:cNvPr id="7" name="Arrow: Chevron 6">
            <a:extLst>
              <a:ext uri="{FF2B5EF4-FFF2-40B4-BE49-F238E27FC236}">
                <a16:creationId xmlns:a16="http://schemas.microsoft.com/office/drawing/2014/main" id="{3E1FDA91-7ECC-577C-CA47-D1753E3EBA30}"/>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4</a:t>
            </a:r>
          </a:p>
        </p:txBody>
      </p:sp>
      <p:sp>
        <p:nvSpPr>
          <p:cNvPr id="9" name="Arrow: Chevron 8">
            <a:extLst>
              <a:ext uri="{FF2B5EF4-FFF2-40B4-BE49-F238E27FC236}">
                <a16:creationId xmlns:a16="http://schemas.microsoft.com/office/drawing/2014/main" id="{94B28ACE-3B1A-3129-7FEF-CE451F4F9743}"/>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1" name="Arrow: Chevron 10">
            <a:extLst>
              <a:ext uri="{FF2B5EF4-FFF2-40B4-BE49-F238E27FC236}">
                <a16:creationId xmlns:a16="http://schemas.microsoft.com/office/drawing/2014/main" id="{4D59DDAE-EE06-62E1-E90B-2C4E08E36048}"/>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13" name="Arrow: Chevron 12">
            <a:extLst>
              <a:ext uri="{FF2B5EF4-FFF2-40B4-BE49-F238E27FC236}">
                <a16:creationId xmlns:a16="http://schemas.microsoft.com/office/drawing/2014/main" id="{6F3557A6-8E2A-B8E4-58BA-30C9C10A2413}"/>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15" name="Rectangle: Rounded Corners 14">
            <a:extLst>
              <a:ext uri="{FF2B5EF4-FFF2-40B4-BE49-F238E27FC236}">
                <a16:creationId xmlns:a16="http://schemas.microsoft.com/office/drawing/2014/main" id="{F2F17DB7-1F58-5EDB-5C8B-76B2B4A63F78}"/>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6" name="Picture 5" descr="A black background with text&#10;&#10;Description automatically generated">
            <a:extLst>
              <a:ext uri="{FF2B5EF4-FFF2-40B4-BE49-F238E27FC236}">
                <a16:creationId xmlns:a16="http://schemas.microsoft.com/office/drawing/2014/main" id="{0B97A1EB-522A-B2FC-A080-89596F8397E0}"/>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00589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7"/>
                                        </p:tgtEl>
                                      </p:cBhvr>
                                    </p:animEffect>
                                    <p:set>
                                      <p:cBhvr>
                                        <p:cTn id="11" dur="1" fill="hold">
                                          <p:stCondLst>
                                            <p:cond delay="499"/>
                                          </p:stCondLst>
                                        </p:cTn>
                                        <p:tgtEl>
                                          <p:spTgt spid="7"/>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1"/>
                                        </p:tgtEl>
                                      </p:cBhvr>
                                    </p:animEffect>
                                    <p:set>
                                      <p:cBhvr>
                                        <p:cTn id="19" dur="1" fill="hold">
                                          <p:stCondLst>
                                            <p:cond delay="499"/>
                                          </p:stCondLst>
                                        </p:cTn>
                                        <p:tgtEl>
                                          <p:spTgt spid="11"/>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1" grpId="0" animBg="1"/>
      <p:bldP spid="13" grpId="0" animBg="1"/>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ea typeface="+mj-lt"/>
                <a:cs typeface="+mj-lt"/>
              </a:rPr>
              <a:t>Innovation</a:t>
            </a:r>
            <a:endParaRPr lang="en-US" dirty="0"/>
          </a:p>
        </p:txBody>
      </p:sp>
      <p:pic>
        <p:nvPicPr>
          <p:cNvPr id="5" name="Picture 4" descr="A black background with text&#10;&#10;Description automatically generated">
            <a:extLst>
              <a:ext uri="{FF2B5EF4-FFF2-40B4-BE49-F238E27FC236}">
                <a16:creationId xmlns:a16="http://schemas.microsoft.com/office/drawing/2014/main" id="{3BB962A2-2B96-50EB-8436-A2C77E15BB8D}"/>
              </a:ext>
            </a:extLst>
          </p:cNvPr>
          <p:cNvPicPr>
            <a:picLocks noChangeAspect="1"/>
          </p:cNvPicPr>
          <p:nvPr/>
        </p:nvPicPr>
        <p:blipFill>
          <a:blip r:embed="rId2"/>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017504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rPr>
              <a:t>Continue to work on your STEM Challenge!</a:t>
            </a:r>
            <a:endParaRPr lang="en-US" dirty="0"/>
          </a:p>
        </p:txBody>
      </p:sp>
      <p:pic>
        <p:nvPicPr>
          <p:cNvPr id="4" name="Picture 3" descr="A black background with text&#10;&#10;Description automatically generated">
            <a:extLst>
              <a:ext uri="{FF2B5EF4-FFF2-40B4-BE49-F238E27FC236}">
                <a16:creationId xmlns:a16="http://schemas.microsoft.com/office/drawing/2014/main" id="{4E3F8E09-E014-8241-F8FE-FC05A13E22EA}"/>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616673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312C-6127-48DA-712E-C256B4024B59}"/>
              </a:ext>
            </a:extLst>
          </p:cNvPr>
          <p:cNvSpPr>
            <a:spLocks noGrp="1"/>
          </p:cNvSpPr>
          <p:nvPr>
            <p:ph type="title"/>
          </p:nvPr>
        </p:nvSpPr>
        <p:spPr/>
        <p:txBody>
          <a:bodyPr/>
          <a:lstStyle/>
          <a:p>
            <a:r>
              <a:rPr lang="en-US" b="1">
                <a:solidFill>
                  <a:srgbClr val="219DBA"/>
                </a:solidFill>
                <a:ea typeface="+mj-lt"/>
                <a:cs typeface="+mj-lt"/>
              </a:rPr>
              <a:t>Answer:</a:t>
            </a:r>
            <a:r>
              <a:rPr lang="en-US">
                <a:ea typeface="+mj-lt"/>
                <a:cs typeface="+mj-lt"/>
              </a:rPr>
              <a:t> Questions 1-3</a:t>
            </a:r>
            <a:endParaRPr lang="en-US"/>
          </a:p>
        </p:txBody>
      </p:sp>
      <p:sp>
        <p:nvSpPr>
          <p:cNvPr id="3" name="Content Placeholder 2">
            <a:extLst>
              <a:ext uri="{FF2B5EF4-FFF2-40B4-BE49-F238E27FC236}">
                <a16:creationId xmlns:a16="http://schemas.microsoft.com/office/drawing/2014/main" id="{BFC8A71E-B18C-F5CC-963F-60233CFC7721}"/>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1) Innovation is the process of creating something new and unexpected. Why is it important to be innovative in the STEM Challenge?</a:t>
            </a:r>
          </a:p>
          <a:p>
            <a:pPr marL="0" indent="0">
              <a:buNone/>
            </a:pPr>
            <a:r>
              <a:rPr lang="en-US" dirty="0">
                <a:ea typeface="+mn-lt"/>
                <a:cs typeface="+mn-lt"/>
              </a:rPr>
              <a:t>2) Think back to a time in your life when you had creative freedom and came up with a new innovative idea. Describe this experience. </a:t>
            </a:r>
          </a:p>
          <a:p>
            <a:pPr marL="0" indent="0">
              <a:buNone/>
            </a:pPr>
            <a:r>
              <a:rPr lang="en-US" dirty="0">
                <a:ea typeface="+mn-lt"/>
                <a:cs typeface="+mn-lt"/>
              </a:rPr>
              <a:t>3) How do you use sources to figure out if your solution is new and innovative?</a:t>
            </a:r>
          </a:p>
        </p:txBody>
      </p:sp>
      <p:pic>
        <p:nvPicPr>
          <p:cNvPr id="6" name="Picture 5" descr="A black background with text&#10;&#10;Description automatically generated">
            <a:extLst>
              <a:ext uri="{FF2B5EF4-FFF2-40B4-BE49-F238E27FC236}">
                <a16:creationId xmlns:a16="http://schemas.microsoft.com/office/drawing/2014/main" id="{6561763B-CE53-865D-45E7-535658F7F5FE}"/>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74711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Discuss:</a:t>
            </a:r>
            <a:r>
              <a:rPr lang="en-US" dirty="0"/>
              <a:t> </a:t>
            </a:r>
            <a:r>
              <a:rPr lang="en-US" dirty="0">
                <a:ea typeface="+mj-lt"/>
                <a:cs typeface="+mj-lt"/>
              </a:rPr>
              <a:t>Answers to </a:t>
            </a:r>
            <a:r>
              <a:rPr lang="en-US" dirty="0"/>
              <a:t>Questions 1-2</a:t>
            </a:r>
          </a:p>
        </p:txBody>
      </p:sp>
      <p:sp>
        <p:nvSpPr>
          <p:cNvPr id="11" name="Arrow: Chevron 10">
            <a:extLst>
              <a:ext uri="{FF2B5EF4-FFF2-40B4-BE49-F238E27FC236}">
                <a16:creationId xmlns:a16="http://schemas.microsoft.com/office/drawing/2014/main" id="{BB34A30A-090B-F942-DAB0-ECC1D13D4212}"/>
              </a:ext>
            </a:extLst>
          </p:cNvPr>
          <p:cNvSpPr/>
          <p:nvPr/>
        </p:nvSpPr>
        <p:spPr>
          <a:xfrm>
            <a:off x="1230923"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bg1"/>
                </a:solidFill>
                <a:latin typeface="Aptos Display"/>
              </a:rPr>
              <a:t>5</a:t>
            </a:r>
          </a:p>
        </p:txBody>
      </p:sp>
      <p:sp>
        <p:nvSpPr>
          <p:cNvPr id="13" name="Arrow: Chevron 12">
            <a:extLst>
              <a:ext uri="{FF2B5EF4-FFF2-40B4-BE49-F238E27FC236}">
                <a16:creationId xmlns:a16="http://schemas.microsoft.com/office/drawing/2014/main" id="{7FED3931-A695-911A-0CFC-290D1D66C1F2}"/>
              </a:ext>
            </a:extLst>
          </p:cNvPr>
          <p:cNvSpPr/>
          <p:nvPr/>
        </p:nvSpPr>
        <p:spPr>
          <a:xfrm>
            <a:off x="3145691"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4</a:t>
            </a:r>
          </a:p>
        </p:txBody>
      </p:sp>
      <p:sp>
        <p:nvSpPr>
          <p:cNvPr id="15" name="Arrow: Chevron 14">
            <a:extLst>
              <a:ext uri="{FF2B5EF4-FFF2-40B4-BE49-F238E27FC236}">
                <a16:creationId xmlns:a16="http://schemas.microsoft.com/office/drawing/2014/main" id="{0955DB43-6DF7-2743-E817-49122EFFBE8A}"/>
              </a:ext>
            </a:extLst>
          </p:cNvPr>
          <p:cNvSpPr/>
          <p:nvPr/>
        </p:nvSpPr>
        <p:spPr>
          <a:xfrm>
            <a:off x="506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3</a:t>
            </a:r>
          </a:p>
        </p:txBody>
      </p:sp>
      <p:sp>
        <p:nvSpPr>
          <p:cNvPr id="17" name="Arrow: Chevron 16">
            <a:extLst>
              <a:ext uri="{FF2B5EF4-FFF2-40B4-BE49-F238E27FC236}">
                <a16:creationId xmlns:a16="http://schemas.microsoft.com/office/drawing/2014/main" id="{B72F19DF-E11A-8CDB-A292-8E8EE527B3ED}"/>
              </a:ext>
            </a:extLst>
          </p:cNvPr>
          <p:cNvSpPr/>
          <p:nvPr/>
        </p:nvSpPr>
        <p:spPr>
          <a:xfrm>
            <a:off x="6965460" y="5802923"/>
            <a:ext cx="2364153" cy="879230"/>
          </a:xfrm>
          <a:prstGeom prst="chevron">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2</a:t>
            </a:r>
          </a:p>
        </p:txBody>
      </p:sp>
      <p:sp>
        <p:nvSpPr>
          <p:cNvPr id="19" name="Arrow: Chevron 18">
            <a:extLst>
              <a:ext uri="{FF2B5EF4-FFF2-40B4-BE49-F238E27FC236}">
                <a16:creationId xmlns:a16="http://schemas.microsoft.com/office/drawing/2014/main" id="{D8C6385C-7D39-FB5B-7122-838D80619DCD}"/>
              </a:ext>
            </a:extLst>
          </p:cNvPr>
          <p:cNvSpPr/>
          <p:nvPr/>
        </p:nvSpPr>
        <p:spPr>
          <a:xfrm>
            <a:off x="8870460" y="5802923"/>
            <a:ext cx="2364153" cy="879230"/>
          </a:xfrm>
          <a:prstGeom prst="chevron">
            <a:avLst/>
          </a:prstGeom>
          <a:solidFill>
            <a:srgbClr val="219DBA"/>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dirty="0">
                <a:solidFill>
                  <a:schemeClr val="bg1"/>
                </a:solidFill>
                <a:latin typeface="Aptos Display"/>
              </a:rPr>
              <a:t>1</a:t>
            </a:r>
          </a:p>
        </p:txBody>
      </p:sp>
      <p:sp>
        <p:nvSpPr>
          <p:cNvPr id="21" name="Rectangle: Rounded Corners 20">
            <a:extLst>
              <a:ext uri="{FF2B5EF4-FFF2-40B4-BE49-F238E27FC236}">
                <a16:creationId xmlns:a16="http://schemas.microsoft.com/office/drawing/2014/main" id="{E432B4B3-3E4A-32CF-C13D-32F34865C5B3}"/>
              </a:ext>
            </a:extLst>
          </p:cNvPr>
          <p:cNvSpPr/>
          <p:nvPr/>
        </p:nvSpPr>
        <p:spPr>
          <a:xfrm>
            <a:off x="2706077" y="5802923"/>
            <a:ext cx="6779846" cy="879230"/>
          </a:xfrm>
          <a:prstGeom prst="roundRect">
            <a:avLst/>
          </a:prstGeom>
          <a:solidFill>
            <a:srgbClr val="D771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latin typeface="Aptos Display"/>
              </a:rPr>
              <a:t>Time's Up!</a:t>
            </a:r>
          </a:p>
        </p:txBody>
      </p:sp>
      <p:pic>
        <p:nvPicPr>
          <p:cNvPr id="5" name="Picture 4" descr="A black background with text&#10;&#10;Description automatically generated">
            <a:extLst>
              <a:ext uri="{FF2B5EF4-FFF2-40B4-BE49-F238E27FC236}">
                <a16:creationId xmlns:a16="http://schemas.microsoft.com/office/drawing/2014/main" id="{FB5CEA65-37D2-EC92-29EA-EC929913C21F}"/>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069128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1"/>
                                        </p:tgtEl>
                                      </p:cBhvr>
                                    </p:animEffect>
                                    <p:set>
                                      <p:cBhvr>
                                        <p:cTn id="7" dur="1" fill="hold">
                                          <p:stCondLst>
                                            <p:cond delay="499"/>
                                          </p:stCondLst>
                                        </p:cTn>
                                        <p:tgtEl>
                                          <p:spTgt spid="11"/>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grpId="0" nodeType="afterEffect">
                                  <p:stCondLst>
                                    <p:cond delay="59000"/>
                                  </p:stCondLst>
                                  <p:childTnLst>
                                    <p:animEffect transition="out" filter="fade">
                                      <p:cBhvr>
                                        <p:cTn id="10" dur="500"/>
                                        <p:tgtEl>
                                          <p:spTgt spid="13"/>
                                        </p:tgtEl>
                                      </p:cBhvr>
                                    </p:animEffect>
                                    <p:set>
                                      <p:cBhvr>
                                        <p:cTn id="11" dur="1" fill="hold">
                                          <p:stCondLst>
                                            <p:cond delay="499"/>
                                          </p:stCondLst>
                                        </p:cTn>
                                        <p:tgtEl>
                                          <p:spTgt spid="13"/>
                                        </p:tgtEl>
                                        <p:attrNameLst>
                                          <p:attrName>style.visibility</p:attrName>
                                        </p:attrNameLst>
                                      </p:cBhvr>
                                      <p:to>
                                        <p:strVal val="hidden"/>
                                      </p:to>
                                    </p:set>
                                  </p:childTnLst>
                                </p:cTn>
                              </p:par>
                            </p:childTnLst>
                          </p:cTn>
                        </p:par>
                        <p:par>
                          <p:cTn id="12" fill="hold">
                            <p:stCondLst>
                              <p:cond delay="60000"/>
                            </p:stCondLst>
                            <p:childTnLst>
                              <p:par>
                                <p:cTn id="13" presetID="10" presetClass="exit" presetSubtype="0" fill="hold" grpId="0" nodeType="afterEffect">
                                  <p:stCondLst>
                                    <p:cond delay="59000"/>
                                  </p:stCondLst>
                                  <p:childTnLst>
                                    <p:animEffect transition="out" filter="fade">
                                      <p:cBhvr>
                                        <p:cTn id="14" dur="500"/>
                                        <p:tgtEl>
                                          <p:spTgt spid="15"/>
                                        </p:tgtEl>
                                      </p:cBhvr>
                                    </p:animEffect>
                                    <p:set>
                                      <p:cBhvr>
                                        <p:cTn id="15" dur="1" fill="hold">
                                          <p:stCondLst>
                                            <p:cond delay="499"/>
                                          </p:stCondLst>
                                        </p:cTn>
                                        <p:tgtEl>
                                          <p:spTgt spid="15"/>
                                        </p:tgtEl>
                                        <p:attrNameLst>
                                          <p:attrName>style.visibility</p:attrName>
                                        </p:attrNameLst>
                                      </p:cBhvr>
                                      <p:to>
                                        <p:strVal val="hidden"/>
                                      </p:to>
                                    </p:set>
                                  </p:childTnLst>
                                </p:cTn>
                              </p:par>
                            </p:childTnLst>
                          </p:cTn>
                        </p:par>
                        <p:par>
                          <p:cTn id="16" fill="hold">
                            <p:stCondLst>
                              <p:cond delay="119500"/>
                            </p:stCondLst>
                            <p:childTnLst>
                              <p:par>
                                <p:cTn id="17" presetID="10" presetClass="exit" presetSubtype="0" fill="hold" grpId="0" nodeType="afterEffect">
                                  <p:stCondLst>
                                    <p:cond delay="59000"/>
                                  </p:stCondLst>
                                  <p:childTnLst>
                                    <p:animEffect transition="out" filter="fade">
                                      <p:cBhvr>
                                        <p:cTn id="18" dur="500"/>
                                        <p:tgtEl>
                                          <p:spTgt spid="17"/>
                                        </p:tgtEl>
                                      </p:cBhvr>
                                    </p:animEffect>
                                    <p:set>
                                      <p:cBhvr>
                                        <p:cTn id="19" dur="1" fill="hold">
                                          <p:stCondLst>
                                            <p:cond delay="499"/>
                                          </p:stCondLst>
                                        </p:cTn>
                                        <p:tgtEl>
                                          <p:spTgt spid="17"/>
                                        </p:tgtEl>
                                        <p:attrNameLst>
                                          <p:attrName>style.visibility</p:attrName>
                                        </p:attrNameLst>
                                      </p:cBhvr>
                                      <p:to>
                                        <p:strVal val="hidden"/>
                                      </p:to>
                                    </p:set>
                                  </p:childTnLst>
                                </p:cTn>
                              </p:par>
                            </p:childTnLst>
                          </p:cTn>
                        </p:par>
                        <p:par>
                          <p:cTn id="20" fill="hold">
                            <p:stCondLst>
                              <p:cond delay="179000"/>
                            </p:stCondLst>
                            <p:childTnLst>
                              <p:par>
                                <p:cTn id="21" presetID="10" presetClass="exit" presetSubtype="0" fill="hold" grpId="0" nodeType="afterEffect">
                                  <p:stCondLst>
                                    <p:cond delay="59000"/>
                                  </p:stCondLst>
                                  <p:childTnLst>
                                    <p:animEffect transition="out" filter="fade">
                                      <p:cBhvr>
                                        <p:cTn id="22" dur="500"/>
                                        <p:tgtEl>
                                          <p:spTgt spid="19"/>
                                        </p:tgtEl>
                                      </p:cBhvr>
                                    </p:animEffect>
                                    <p:set>
                                      <p:cBhvr>
                                        <p:cTn id="23" dur="1" fill="hold">
                                          <p:stCondLst>
                                            <p:cond delay="499"/>
                                          </p:stCondLst>
                                        </p:cTn>
                                        <p:tgtEl>
                                          <p:spTgt spid="19"/>
                                        </p:tgtEl>
                                        <p:attrNameLst>
                                          <p:attrName>style.visibility</p:attrName>
                                        </p:attrNameLst>
                                      </p:cBhvr>
                                      <p:to>
                                        <p:strVal val="hidden"/>
                                      </p:to>
                                    </p:set>
                                  </p:childTnLst>
                                </p:cTn>
                              </p:par>
                            </p:childTnLst>
                          </p:cTn>
                        </p:par>
                        <p:par>
                          <p:cTn id="24" fill="hold">
                            <p:stCondLst>
                              <p:cond delay="238500"/>
                            </p:stCondLst>
                            <p:childTnLst>
                              <p:par>
                                <p:cTn id="25" presetID="1" presetClass="entr" presetSubtype="0" fill="hold" grpId="0" nodeType="after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17" grpId="0" animBg="1"/>
      <p:bldP spid="19"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rPr>
              <a:t>Share:</a:t>
            </a:r>
            <a:r>
              <a:rPr lang="en-US" dirty="0"/>
              <a:t> </a:t>
            </a:r>
            <a:r>
              <a:rPr lang="en-US" dirty="0">
                <a:ea typeface="+mj-lt"/>
                <a:cs typeface="+mj-lt"/>
              </a:rPr>
              <a:t>Answer to </a:t>
            </a:r>
            <a:r>
              <a:rPr lang="en-US" dirty="0"/>
              <a:t>Question 3</a:t>
            </a:r>
          </a:p>
        </p:txBody>
      </p:sp>
      <p:pic>
        <p:nvPicPr>
          <p:cNvPr id="5" name="Picture 4" descr="A black background with text&#10;&#10;Description automatically generated">
            <a:extLst>
              <a:ext uri="{FF2B5EF4-FFF2-40B4-BE49-F238E27FC236}">
                <a16:creationId xmlns:a16="http://schemas.microsoft.com/office/drawing/2014/main" id="{A2CF33DD-C7CB-F3D4-BA93-D95FD0FC0F7A}"/>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3102748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7BB56-BB0F-915B-DAE6-D6AAE49AB3E2}"/>
              </a:ext>
            </a:extLst>
          </p:cNvPr>
          <p:cNvSpPr>
            <a:spLocks noGrp="1"/>
          </p:cNvSpPr>
          <p:nvPr>
            <p:ph type="ctrTitle"/>
          </p:nvPr>
        </p:nvSpPr>
        <p:spPr>
          <a:xfrm>
            <a:off x="1524000" y="2236055"/>
            <a:ext cx="9144000" cy="2387600"/>
          </a:xfrm>
        </p:spPr>
        <p:txBody>
          <a:bodyPr vert="horz" lIns="91440" tIns="45720" rIns="91440" bIns="45720" rtlCol="0" anchor="ctr">
            <a:normAutofit/>
          </a:bodyPr>
          <a:lstStyle/>
          <a:p>
            <a:r>
              <a:rPr lang="en-US" b="1" dirty="0">
                <a:solidFill>
                  <a:srgbClr val="D77157"/>
                </a:solidFill>
              </a:rPr>
              <a:t>Engineering Design Process</a:t>
            </a:r>
            <a:endParaRPr lang="en-US" dirty="0"/>
          </a:p>
        </p:txBody>
      </p:sp>
      <p:pic>
        <p:nvPicPr>
          <p:cNvPr id="4" name="Picture 3" descr="A black background with text&#10;&#10;Description automatically generated">
            <a:extLst>
              <a:ext uri="{FF2B5EF4-FFF2-40B4-BE49-F238E27FC236}">
                <a16:creationId xmlns:a16="http://schemas.microsoft.com/office/drawing/2014/main" id="{76652689-3CCE-B5F8-D45B-581C15954F2D}"/>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399147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ea typeface="+mj-lt"/>
                <a:cs typeface="+mj-lt"/>
              </a:rPr>
              <a:t>Brainstorm:</a:t>
            </a:r>
            <a:r>
              <a:rPr lang="en-US" dirty="0">
                <a:ea typeface="+mj-lt"/>
                <a:cs typeface="+mj-lt"/>
              </a:rPr>
              <a:t> The steps of the engineering design process</a:t>
            </a:r>
            <a:endParaRPr lang="en-US" dirty="0"/>
          </a:p>
        </p:txBody>
      </p:sp>
      <p:pic>
        <p:nvPicPr>
          <p:cNvPr id="5" name="Picture 4" descr="A black background with text&#10;&#10;Description automatically generated">
            <a:extLst>
              <a:ext uri="{FF2B5EF4-FFF2-40B4-BE49-F238E27FC236}">
                <a16:creationId xmlns:a16="http://schemas.microsoft.com/office/drawing/2014/main" id="{FFD678B1-B9EC-F0E5-6DB2-D5D20369FBCC}"/>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725154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ea typeface="+mj-lt"/>
                <a:cs typeface="+mj-lt"/>
              </a:rPr>
              <a:t>Write:</a:t>
            </a:r>
            <a:r>
              <a:rPr lang="en-US" dirty="0">
                <a:ea typeface="+mj-lt"/>
                <a:cs typeface="+mj-lt"/>
              </a:rPr>
              <a:t> Each step of your engineering design process on a separate sticky note</a:t>
            </a:r>
            <a:endParaRPr lang="en-US" dirty="0"/>
          </a:p>
        </p:txBody>
      </p:sp>
      <p:pic>
        <p:nvPicPr>
          <p:cNvPr id="5" name="Picture 4" descr="A black background with text&#10;&#10;Description automatically generated">
            <a:extLst>
              <a:ext uri="{FF2B5EF4-FFF2-40B4-BE49-F238E27FC236}">
                <a16:creationId xmlns:a16="http://schemas.microsoft.com/office/drawing/2014/main" id="{FB082C31-F09B-25F7-31C2-B59CB3A19158}"/>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1159713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3102-E5AF-6296-0F88-C53E114EF83B}"/>
              </a:ext>
            </a:extLst>
          </p:cNvPr>
          <p:cNvSpPr>
            <a:spLocks noGrp="1"/>
          </p:cNvSpPr>
          <p:nvPr>
            <p:ph type="title"/>
          </p:nvPr>
        </p:nvSpPr>
        <p:spPr>
          <a:xfrm>
            <a:off x="831850" y="2002815"/>
            <a:ext cx="10515600" cy="2852737"/>
          </a:xfrm>
        </p:spPr>
        <p:txBody>
          <a:bodyPr vert="horz" lIns="91440" tIns="45720" rIns="91440" bIns="45720" rtlCol="0" anchor="ctr">
            <a:normAutofit/>
          </a:bodyPr>
          <a:lstStyle/>
          <a:p>
            <a:r>
              <a:rPr lang="en-US" b="1" dirty="0">
                <a:solidFill>
                  <a:srgbClr val="219DBA"/>
                </a:solidFill>
                <a:ea typeface="+mj-lt"/>
                <a:cs typeface="+mj-lt"/>
              </a:rPr>
              <a:t>Create:</a:t>
            </a:r>
            <a:r>
              <a:rPr lang="en-US" dirty="0">
                <a:ea typeface="+mj-lt"/>
                <a:cs typeface="+mj-lt"/>
              </a:rPr>
              <a:t> An engineering design process using your sticky notes</a:t>
            </a:r>
            <a:endParaRPr lang="en-US" dirty="0"/>
          </a:p>
        </p:txBody>
      </p:sp>
      <p:sp>
        <p:nvSpPr>
          <p:cNvPr id="3" name="Text Placeholder 2">
            <a:extLst>
              <a:ext uri="{FF2B5EF4-FFF2-40B4-BE49-F238E27FC236}">
                <a16:creationId xmlns:a16="http://schemas.microsoft.com/office/drawing/2014/main" id="{FC9CB3BC-3DBB-BF2F-495D-55BE4E1C208D}"/>
              </a:ext>
            </a:extLst>
          </p:cNvPr>
          <p:cNvSpPr txBox="1">
            <a:spLocks/>
          </p:cNvSpPr>
          <p:nvPr/>
        </p:nvSpPr>
        <p:spPr>
          <a:xfrm>
            <a:off x="831850" y="4198694"/>
            <a:ext cx="10515600" cy="1500187"/>
          </a:xfrm>
          <a:prstGeom prst="rect">
            <a:avLst/>
          </a:prstGeom>
        </p:spPr>
        <p:txBody>
          <a:bodyPr vert="horz" lIns="91440" tIns="45720" rIns="91440" bIns="45720" rtlCol="0" anchor="t">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Work as a class to create one engineering design process.</a:t>
            </a:r>
          </a:p>
        </p:txBody>
      </p:sp>
      <p:pic>
        <p:nvPicPr>
          <p:cNvPr id="6" name="Picture 5" descr="A black background with text&#10;&#10;Description automatically generated">
            <a:extLst>
              <a:ext uri="{FF2B5EF4-FFF2-40B4-BE49-F238E27FC236}">
                <a16:creationId xmlns:a16="http://schemas.microsoft.com/office/drawing/2014/main" id="{FA984233-6CA9-3B70-B412-02F1038864CF}"/>
              </a:ext>
            </a:extLst>
          </p:cNvPr>
          <p:cNvPicPr>
            <a:picLocks noChangeAspect="1"/>
          </p:cNvPicPr>
          <p:nvPr/>
        </p:nvPicPr>
        <p:blipFill>
          <a:blip r:embed="rId3"/>
          <a:stretch>
            <a:fillRect/>
          </a:stretch>
        </p:blipFill>
        <p:spPr>
          <a:xfrm>
            <a:off x="10044698" y="593882"/>
            <a:ext cx="1478280" cy="872782"/>
          </a:xfrm>
          <a:prstGeom prst="rect">
            <a:avLst/>
          </a:prstGeom>
        </p:spPr>
      </p:pic>
    </p:spTree>
    <p:extLst>
      <p:ext uri="{BB962C8B-B14F-4D97-AF65-F5344CB8AC3E}">
        <p14:creationId xmlns:p14="http://schemas.microsoft.com/office/powerpoint/2010/main" val="2661759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A168A0DA65864BA04F1B64B3C52E8B" ma:contentTypeVersion="14" ma:contentTypeDescription="Create a new document." ma:contentTypeScope="" ma:versionID="1cbc82620a726b6e314fb7c9421713c6">
  <xsd:schema xmlns:xsd="http://www.w3.org/2001/XMLSchema" xmlns:xs="http://www.w3.org/2001/XMLSchema" xmlns:p="http://schemas.microsoft.com/office/2006/metadata/properties" xmlns:ns2="cf627a82-c438-4f09-bb70-4df5ae928c0f" xmlns:ns3="ca4b5d80-b151-4335-bdd1-d1b7ebad3e82" targetNamespace="http://schemas.microsoft.com/office/2006/metadata/properties" ma:root="true" ma:fieldsID="6df1dfc34914d393328bf29d0cd50155" ns2:_="" ns3:_="">
    <xsd:import namespace="cf627a82-c438-4f09-bb70-4df5ae928c0f"/>
    <xsd:import namespace="ca4b5d80-b151-4335-bdd1-d1b7ebad3e8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627a82-c438-4f09-bb70-4df5ae928c0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7488d59-e36b-4014-bae3-b1702c59b55f"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4b5d80-b151-4335-bdd1-d1b7ebad3e8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711b8b5-395b-4921-9fa0-0593f3367675}" ma:internalName="TaxCatchAll" ma:showField="CatchAllData" ma:web="ca4b5d80-b151-4335-bdd1-d1b7ebad3e8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a4b5d80-b151-4335-bdd1-d1b7ebad3e82" xsi:nil="true"/>
    <lcf76f155ced4ddcb4097134ff3c332f xmlns="cf627a82-c438-4f09-bb70-4df5ae928c0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3718C5D-E01A-4AB5-A633-0490DEB15FAA}"/>
</file>

<file path=customXml/itemProps2.xml><?xml version="1.0" encoding="utf-8"?>
<ds:datastoreItem xmlns:ds="http://schemas.openxmlformats.org/officeDocument/2006/customXml" ds:itemID="{21086DAB-2F57-42CC-9619-A948D5EC1912}">
  <ds:schemaRefs>
    <ds:schemaRef ds:uri="http://schemas.microsoft.com/sharepoint/v3/contenttype/forms"/>
  </ds:schemaRefs>
</ds:datastoreItem>
</file>

<file path=customXml/itemProps3.xml><?xml version="1.0" encoding="utf-8"?>
<ds:datastoreItem xmlns:ds="http://schemas.openxmlformats.org/officeDocument/2006/customXml" ds:itemID="{1FB79AE6-DAA1-4CE5-A459-9FB3C3710323}"/>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20</Slides>
  <Notes>18</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Iterative Ideas</vt:lpstr>
      <vt:lpstr>Innovation</vt:lpstr>
      <vt:lpstr>Answer: Questions 1-3</vt:lpstr>
      <vt:lpstr>Discuss: Answers to Questions 1-2</vt:lpstr>
      <vt:lpstr>Share: Answer to Question 3</vt:lpstr>
      <vt:lpstr>Engineering Design Process</vt:lpstr>
      <vt:lpstr>Brainstorm: The steps of the engineering design process</vt:lpstr>
      <vt:lpstr>Write: Each step of your engineering design process on a separate sticky note</vt:lpstr>
      <vt:lpstr>Create: An engineering design process using your sticky notes</vt:lpstr>
      <vt:lpstr>Discuss: The Engineering Design Process</vt:lpstr>
      <vt:lpstr>PowerPoint Presentation</vt:lpstr>
      <vt:lpstr>Discuss: How can you “test” your solution during the STEM Challenge?</vt:lpstr>
      <vt:lpstr>Discuss: How was your engineering design process different from the process we are using?</vt:lpstr>
      <vt:lpstr>Answer: Questions 4-5</vt:lpstr>
      <vt:lpstr>Share: Answers to Questions 4-5</vt:lpstr>
      <vt:lpstr>Move: If you are working in a group, move to go sit with your group members.</vt:lpstr>
      <vt:lpstr>Answer: Questions 6-10</vt:lpstr>
      <vt:lpstr>Share: Answer to Question 9</vt:lpstr>
      <vt:lpstr>Discuss: Answer to Question 10</vt:lpstr>
      <vt:lpstr>Continue to work on your STEM Challenge!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216</cp:revision>
  <dcterms:created xsi:type="dcterms:W3CDTF">2024-05-06T20:12:25Z</dcterms:created>
  <dcterms:modified xsi:type="dcterms:W3CDTF">2024-08-05T23:49:05Z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0x01010060A168A0DA65864BA04F1B64B3C52E8B</vt:lpwstr>
  </property>
</Properties>
</file>