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ppt/changesInfos/changesInfo1.xml" ContentType="application/vnd.ms-powerpoint.changesinfo+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heme/theme2.xml" ContentType="application/vnd.openxmlformats-officedocument.theme+xml"/>
  <Override PartName="/ppt/notesSlides/notesSlide1.xml" ContentType="application/vnd.openxmlformats-officedocument.presentationml.notesSlide+xml"/>
  <Override PartName="/ppt/slides/slide4.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notesSlides/notesSlide3.xml" ContentType="application/vnd.openxmlformats-officedocument.presentationml.notesSlide+xml"/>
  <Override PartName="/ppt/slides/slide6.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slides/slide8.xml" ContentType="application/vnd.openxmlformats-officedocument.presentationml.slide+xml"/>
  <Override PartName="/ppt/notesSlides/notesSlide6.xml" ContentType="application/vnd.openxmlformats-officedocument.presentationml.notesSlide+xml"/>
  <Override PartName="/ppt/slides/slide9.xml" ContentType="application/vnd.openxmlformats-officedocument.presentationml.slide+xml"/>
  <Override PartName="/ppt/notesSlides/notesSlide7.xml" ContentType="application/vnd.openxmlformats-officedocument.presentationml.notesSlide+xml"/>
  <Override PartName="/ppt/slides/slide10.xml" ContentType="application/vnd.openxmlformats-officedocument.presentationml.slide+xml"/>
  <Override PartName="/ppt/notesSlides/notesSlide8.xml" ContentType="application/vnd.openxmlformats-officedocument.presentationml.notesSlide+xml"/>
  <Override PartName="/ppt/slides/slide11.xml" ContentType="application/vnd.openxmlformats-officedocument.presentationml.slide+xml"/>
  <Override PartName="/ppt/notesSlides/notesSlide9.xml" ContentType="application/vnd.openxmlformats-officedocument.presentationml.notesSlide+xml"/>
  <Override PartName="/ppt/slides/slide12.xml" ContentType="application/vnd.openxmlformats-officedocument.presentationml.slide+xml"/>
  <Override PartName="/ppt/slides/slide13.xml" ContentType="application/vnd.openxmlformats-officedocument.presentationml.slide+xml"/>
  <Override PartName="/ppt/notesSlides/notesSlide10.xml" ContentType="application/vnd.openxmlformats-officedocument.presentationml.notesSlide+xml"/>
  <Override PartName="/ppt/slides/slide14.xml" ContentType="application/vnd.openxmlformats-officedocument.presentationml.slide+xml"/>
  <Override PartName="/ppt/notesSlides/notesSlide11.xml" ContentType="application/vnd.openxmlformats-officedocument.presentationml.notesSlide+xml"/>
  <Override PartName="/ppt/slides/slide15.xml" ContentType="application/vnd.openxmlformats-officedocument.presentationml.slide+xml"/>
  <Override PartName="/ppt/notesSlides/notesSlide12.xml" ContentType="application/vnd.openxmlformats-officedocument.presentationml.notesSlide+xml"/>
  <Override PartName="/ppt/slides/slide16.xml" ContentType="application/vnd.openxmlformats-officedocument.presentationml.slide+xml"/>
  <Override PartName="/ppt/notesSlides/notesSlide13.xml" ContentType="application/vnd.openxmlformats-officedocument.presentationml.notesSlide+xml"/>
  <Override PartName="/ppt/slides/slide17.xml" ContentType="application/vnd.openxmlformats-officedocument.presentationml.slide+xml"/>
  <Override PartName="/ppt/notesSlides/notesSlide14.xml" ContentType="application/vnd.openxmlformats-officedocument.presentationml.notesSlide+xml"/>
  <Override PartName="/ppt/slides/slide18.xml" ContentType="application/vnd.openxmlformats-officedocument.presentationml.slide+xml"/>
  <Override PartName="/ppt/notesSlides/notesSlide15.xml" ContentType="application/vnd.openxmlformats-officedocument.presentationml.notesSlide+xml"/>
  <Override PartName="/ppt/slides/slide19.xml" ContentType="application/vnd.openxmlformats-officedocument.presentationml.slide+xml"/>
  <Override PartName="/ppt/notesSlides/notesSlide16.xml" ContentType="application/vnd.openxmlformats-officedocument.presentationml.notes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s/slide24.xml" ContentType="application/vnd.openxmlformats-officedocument.presentationml.slide+xml"/>
  <Override PartName="/ppt/notesSlides/notesSlide21.xml" ContentType="application/vnd.openxmlformats-officedocument.presentationml.notesSlide+xml"/>
  <Override PartName="/ppt/slides/slide25.xml" ContentType="application/vnd.openxmlformats-officedocument.presentationml.slide+xml"/>
  <Override PartName="/ppt/notesSlides/notesSlide22.xml" ContentType="application/vnd.openxmlformats-officedocument.presentationml.notesSlide+xml"/>
  <Override PartName="/ppt/slides/slide26.xml" ContentType="application/vnd.openxmlformats-officedocument.presentationml.slide+xml"/>
  <Override PartName="/ppt/notesSlides/notesSlide23.xml" ContentType="application/vnd.openxmlformats-officedocument.presentationml.notesSlide+xml"/>
  <Override PartName="/ppt/slides/slide27.xml" ContentType="application/vnd.openxmlformats-officedocument.presentationml.slide+xml"/>
  <Override PartName="/ppt/notesSlides/notesSlide24.xml" ContentType="application/vnd.openxmlformats-officedocument.presentationml.notesSlide+xml"/>
  <Override PartName="/ppt/slides/slide28.xml" ContentType="application/vnd.openxmlformats-officedocument.presentationml.slide+xml"/>
  <Override PartName="/ppt/notesSlides/notesSlide25.xml" ContentType="application/vnd.openxmlformats-officedocument.presentationml.notesSlide+xml"/>
  <Override PartName="/ppt/slides/slide29.xml" ContentType="application/vnd.openxmlformats-officedocument.presentationml.slide+xml"/>
  <Override PartName="/ppt/notesSlides/notesSlide26.xml" ContentType="application/vnd.openxmlformats-officedocument.presentationml.notesSlide+xml"/>
  <Override PartName="/ppt/slides/slide30.xml" ContentType="application/vnd.openxmlformats-officedocument.presentationml.slide+xml"/>
  <Override PartName="/ppt/notesSlides/notesSlide27.xml" ContentType="application/vnd.openxmlformats-officedocument.presentationml.notesSlide+xml"/>
  <Override PartName="/ppt/slides/slide31.xml" ContentType="application/vnd.openxmlformats-officedocument.presentationml.slide+xml"/>
  <Override PartName="/ppt/notesSlides/notesSlide28.xml" ContentType="application/vnd.openxmlformats-officedocument.presentationml.notesSlide+xml"/>
  <Override PartName="/ppt/slides/slide32.xml" ContentType="application/vnd.openxmlformats-officedocument.presentationml.slide+xml"/>
  <Override PartName="/ppt/notesSlides/notesSlide29.xml" ContentType="application/vnd.openxmlformats-officedocument.presentationml.notesSlide+xml"/>
  <Override PartName="/ppt/slides/slide33.xml" ContentType="application/vnd.openxmlformats-officedocument.presentationml.slide+xml"/>
  <Override PartName="/ppt/notesSlides/notesSlide30.xml" ContentType="application/vnd.openxmlformats-officedocument.presentationml.notesSlide+xml"/>
  <Override PartName="/ppt/slides/slide34.xml" ContentType="application/vnd.openxmlformats-officedocument.presentationml.slide+xml"/>
  <Override PartName="/ppt/notesSlides/notesSlide31.xml" ContentType="application/vnd.openxmlformats-officedocument.presentationml.notesSlide+xml"/>
  <Override PartName="/ppt/slides/slide35.xml" ContentType="application/vnd.openxmlformats-officedocument.presentationml.slide+xml"/>
  <Override PartName="/ppt/notesSlides/notesSlide32.xml" ContentType="application/vnd.openxmlformats-officedocument.presentationml.notesSlide+xml"/>
  <Override PartName="/ppt/slides/slide36.xml" ContentType="application/vnd.openxmlformats-officedocument.presentationml.slide+xml"/>
  <Override PartName="/ppt/slides/slide37.xml" ContentType="application/vnd.openxmlformats-officedocument.presentationml.slide+xml"/>
  <Override PartName="/ppt/notesSlides/notesSlide33.xml" ContentType="application/vnd.openxmlformats-officedocument.presentationml.notesSlide+xml"/>
  <Override PartName="/ppt/slides/slide38.xml" ContentType="application/vnd.openxmlformats-officedocument.presentationml.slide+xml"/>
  <Override PartName="/ppt/notesSlides/notesSlide34.xml" ContentType="application/vnd.openxmlformats-officedocument.presentationml.notesSlide+xml"/>
  <Override PartName="/ppt/slides/slide39.xml" ContentType="application/vnd.openxmlformats-officedocument.presentationml.slide+xml"/>
  <Override PartName="/ppt/revisionInfo.xml" ContentType="application/vnd.ms-powerpoint.revisioninfo+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43"/>
  </p:notesMasterIdLst>
  <p:sldIdLst>
    <p:sldId id="256" r:id="rId4"/>
    <p:sldId id="270" r:id="rId5"/>
    <p:sldId id="277" r:id="rId6"/>
    <p:sldId id="278" r:id="rId7"/>
    <p:sldId id="279" r:id="rId8"/>
    <p:sldId id="280" r:id="rId9"/>
    <p:sldId id="313" r:id="rId10"/>
    <p:sldId id="282" r:id="rId11"/>
    <p:sldId id="283" r:id="rId12"/>
    <p:sldId id="284" r:id="rId13"/>
    <p:sldId id="285" r:id="rId14"/>
    <p:sldId id="273" r:id="rId15"/>
    <p:sldId id="286" r:id="rId16"/>
    <p:sldId id="287" r:id="rId17"/>
    <p:sldId id="288" r:id="rId18"/>
    <p:sldId id="289" r:id="rId19"/>
    <p:sldId id="290" r:id="rId20"/>
    <p:sldId id="292" r:id="rId21"/>
    <p:sldId id="291" r:id="rId22"/>
    <p:sldId id="293" r:id="rId23"/>
    <p:sldId id="298" r:id="rId24"/>
    <p:sldId id="294" r:id="rId25"/>
    <p:sldId id="299" r:id="rId26"/>
    <p:sldId id="300" r:id="rId27"/>
    <p:sldId id="295" r:id="rId28"/>
    <p:sldId id="296" r:id="rId29"/>
    <p:sldId id="297" r:id="rId30"/>
    <p:sldId id="301" r:id="rId31"/>
    <p:sldId id="302" r:id="rId32"/>
    <p:sldId id="303" r:id="rId33"/>
    <p:sldId id="304" r:id="rId34"/>
    <p:sldId id="305" r:id="rId35"/>
    <p:sldId id="306" r:id="rId36"/>
    <p:sldId id="307" r:id="rId37"/>
    <p:sldId id="310" r:id="rId38"/>
    <p:sldId id="311" r:id="rId39"/>
    <p:sldId id="312" r:id="rId40"/>
    <p:sldId id="314" r:id="rId41"/>
    <p:sldId id="30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7157"/>
    <a:srgbClr val="219D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4411DB-5869-71A3-9210-7341758667E1}" v="128" dt="2024-06-14T18:50:49.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 Teuber" userId="S::mteuber@frostscience.org::4695b3fa-5dc2-4036-9c64-284da0bba438" providerId="AD" clId="Web-{A94CC3A0-CC0E-5FA4-6781-3B7542D17C59}"/>
    <pc:docChg chg="addSld delSld modSld">
      <pc:chgData name="Meg Teuber" userId="S::mteuber@frostscience.org::4695b3fa-5dc2-4036-9c64-284da0bba438" providerId="AD" clId="Web-{A94CC3A0-CC0E-5FA4-6781-3B7542D17C59}" dt="2024-05-08T14:16:14.045" v="3144" actId="20577"/>
      <pc:docMkLst>
        <pc:docMk/>
      </pc:docMkLst>
      <pc:sldChg chg="modSp">
        <pc:chgData name="Meg Teuber" userId="S::mteuber@frostscience.org::4695b3fa-5dc2-4036-9c64-284da0bba438" providerId="AD" clId="Web-{A94CC3A0-CC0E-5FA4-6781-3B7542D17C59}" dt="2024-05-06T20:30:37.029" v="5" actId="20577"/>
        <pc:sldMkLst>
          <pc:docMk/>
          <pc:sldMk cId="109857222" sldId="256"/>
        </pc:sldMkLst>
        <pc:spChg chg="mod">
          <ac:chgData name="Meg Teuber" userId="S::mteuber@frostscience.org::4695b3fa-5dc2-4036-9c64-284da0bba438" providerId="AD" clId="Web-{A94CC3A0-CC0E-5FA4-6781-3B7542D17C59}" dt="2024-05-06T20:30:37.029" v="5" actId="20577"/>
          <ac:spMkLst>
            <pc:docMk/>
            <pc:sldMk cId="109857222" sldId="256"/>
            <ac:spMk id="2" creationId="{00000000-0000-0000-0000-000000000000}"/>
          </ac:spMkLst>
        </pc:spChg>
        <pc:spChg chg="mod">
          <ac:chgData name="Meg Teuber" userId="S::mteuber@frostscience.org::4695b3fa-5dc2-4036-9c64-284da0bba438" providerId="AD" clId="Web-{A94CC3A0-CC0E-5FA4-6781-3B7542D17C59}" dt="2024-05-06T20:30:33.545" v="1" actId="20577"/>
          <ac:spMkLst>
            <pc:docMk/>
            <pc:sldMk cId="109857222" sldId="256"/>
            <ac:spMk id="3" creationId="{00000000-0000-0000-0000-000000000000}"/>
          </ac:spMkLst>
        </pc:spChg>
      </pc:sldChg>
      <pc:sldChg chg="addSp delSp modSp del">
        <pc:chgData name="Meg Teuber" userId="S::mteuber@frostscience.org::4695b3fa-5dc2-4036-9c64-284da0bba438" providerId="AD" clId="Web-{A94CC3A0-CC0E-5FA4-6781-3B7542D17C59}" dt="2024-05-07T14:03:32.031" v="12"/>
        <pc:sldMkLst>
          <pc:docMk/>
          <pc:sldMk cId="1297760164" sldId="257"/>
        </pc:sldMkLst>
        <pc:spChg chg="add del">
          <ac:chgData name="Meg Teuber" userId="S::mteuber@frostscience.org::4695b3fa-5dc2-4036-9c64-284da0bba438" providerId="AD" clId="Web-{A94CC3A0-CC0E-5FA4-6781-3B7542D17C59}" dt="2024-05-07T14:03:25.187" v="10"/>
          <ac:spMkLst>
            <pc:docMk/>
            <pc:sldMk cId="1297760164" sldId="257"/>
            <ac:spMk id="3" creationId="{27E07662-4B19-C6D9-48BB-CEDDB8AA7D8A}"/>
          </ac:spMkLst>
        </pc:spChg>
        <pc:graphicFrameChg chg="add del mod ord modGraphic">
          <ac:chgData name="Meg Teuber" userId="S::mteuber@frostscience.org::4695b3fa-5dc2-4036-9c64-284da0bba438" providerId="AD" clId="Web-{A94CC3A0-CC0E-5FA4-6781-3B7542D17C59}" dt="2024-05-07T14:03:25.187" v="10"/>
          <ac:graphicFrameMkLst>
            <pc:docMk/>
            <pc:sldMk cId="1297760164" sldId="257"/>
            <ac:graphicFrameMk id="5" creationId="{D7C228C8-3903-91A3-57C1-5A57CD95467F}"/>
          </ac:graphicFrameMkLst>
        </pc:graphicFrameChg>
      </pc:sldChg>
      <pc:sldChg chg="modSp add del">
        <pc:chgData name="Meg Teuber" userId="S::mteuber@frostscience.org::4695b3fa-5dc2-4036-9c64-284da0bba438" providerId="AD" clId="Web-{A94CC3A0-CC0E-5FA4-6781-3B7542D17C59}" dt="2024-05-07T17:19:10.680" v="1511"/>
        <pc:sldMkLst>
          <pc:docMk/>
          <pc:sldMk cId="503273499" sldId="264"/>
        </pc:sldMkLst>
        <pc:spChg chg="mod">
          <ac:chgData name="Meg Teuber" userId="S::mteuber@frostscience.org::4695b3fa-5dc2-4036-9c64-284da0bba438" providerId="AD" clId="Web-{A94CC3A0-CC0E-5FA4-6781-3B7542D17C59}" dt="2024-05-07T14:03:52.469" v="20" actId="20577"/>
          <ac:spMkLst>
            <pc:docMk/>
            <pc:sldMk cId="503273499" sldId="264"/>
            <ac:spMk id="2" creationId="{CF57312C-6127-48DA-712E-C256B4024B59}"/>
          </ac:spMkLst>
        </pc:spChg>
        <pc:spChg chg="mod">
          <ac:chgData name="Meg Teuber" userId="S::mteuber@frostscience.org::4695b3fa-5dc2-4036-9c64-284da0bba438" providerId="AD" clId="Web-{A94CC3A0-CC0E-5FA4-6781-3B7542D17C59}" dt="2024-05-07T14:03:54.110" v="21" actId="20577"/>
          <ac:spMkLst>
            <pc:docMk/>
            <pc:sldMk cId="503273499" sldId="264"/>
            <ac:spMk id="3" creationId="{BFC8A71E-B18C-F5CC-963F-60233CFC7721}"/>
          </ac:spMkLst>
        </pc:spChg>
      </pc:sldChg>
      <pc:sldChg chg="addSp delSp modSp add del">
        <pc:chgData name="Meg Teuber" userId="S::mteuber@frostscience.org::4695b3fa-5dc2-4036-9c64-284da0bba438" providerId="AD" clId="Web-{A94CC3A0-CC0E-5FA4-6781-3B7542D17C59}" dt="2024-05-07T14:03:49.860" v="19"/>
        <pc:sldMkLst>
          <pc:docMk/>
          <pc:sldMk cId="226897464" sldId="268"/>
        </pc:sldMkLst>
        <pc:spChg chg="del">
          <ac:chgData name="Meg Teuber" userId="S::mteuber@frostscience.org::4695b3fa-5dc2-4036-9c64-284da0bba438" providerId="AD" clId="Web-{A94CC3A0-CC0E-5FA4-6781-3B7542D17C59}" dt="2024-05-07T14:00:38.638" v="7"/>
          <ac:spMkLst>
            <pc:docMk/>
            <pc:sldMk cId="226897464" sldId="268"/>
            <ac:spMk id="3" creationId="{BFC8A71E-B18C-F5CC-963F-60233CFC7721}"/>
          </ac:spMkLst>
        </pc:spChg>
        <pc:spChg chg="add mod">
          <ac:chgData name="Meg Teuber" userId="S::mteuber@frostscience.org::4695b3fa-5dc2-4036-9c64-284da0bba438" providerId="AD" clId="Web-{A94CC3A0-CC0E-5FA4-6781-3B7542D17C59}" dt="2024-05-07T14:00:49.279" v="8"/>
          <ac:spMkLst>
            <pc:docMk/>
            <pc:sldMk cId="226897464" sldId="268"/>
            <ac:spMk id="7" creationId="{8F96770D-3A0B-03CE-092A-57A58BD7CE02}"/>
          </ac:spMkLst>
        </pc:spChg>
        <pc:picChg chg="add del mod ord">
          <ac:chgData name="Meg Teuber" userId="S::mteuber@frostscience.org::4695b3fa-5dc2-4036-9c64-284da0bba438" providerId="AD" clId="Web-{A94CC3A0-CC0E-5FA4-6781-3B7542D17C59}" dt="2024-05-07T14:00:49.279" v="8"/>
          <ac:picMkLst>
            <pc:docMk/>
            <pc:sldMk cId="226897464" sldId="268"/>
            <ac:picMk id="4" creationId="{41578CE0-030C-C475-F4B3-D421637EC93B}"/>
          </ac:picMkLst>
        </pc:picChg>
      </pc:sldChg>
      <pc:sldChg chg="modSp add del">
        <pc:chgData name="Meg Teuber" userId="S::mteuber@frostscience.org::4695b3fa-5dc2-4036-9c64-284da0bba438" providerId="AD" clId="Web-{A94CC3A0-CC0E-5FA4-6781-3B7542D17C59}" dt="2024-05-07T14:08:20.270" v="23"/>
        <pc:sldMkLst>
          <pc:docMk/>
          <pc:sldMk cId="443884891" sldId="272"/>
        </pc:sldMkLst>
        <pc:spChg chg="mod">
          <ac:chgData name="Meg Teuber" userId="S::mteuber@frostscience.org::4695b3fa-5dc2-4036-9c64-284da0bba438" providerId="AD" clId="Web-{A94CC3A0-CC0E-5FA4-6781-3B7542D17C59}" dt="2024-05-07T14:03:34.953" v="16" actId="20577"/>
          <ac:spMkLst>
            <pc:docMk/>
            <pc:sldMk cId="443884891" sldId="272"/>
            <ac:spMk id="2" creationId="{F247BB56-BB0F-915B-DAE6-D6AAE49AB3E2}"/>
          </ac:spMkLst>
        </pc:spChg>
      </pc:sldChg>
      <pc:sldChg chg="modSp add modNotes">
        <pc:chgData name="Meg Teuber" userId="S::mteuber@frostscience.org::4695b3fa-5dc2-4036-9c64-284da0bba438" providerId="AD" clId="Web-{A94CC3A0-CC0E-5FA4-6781-3B7542D17C59}" dt="2024-05-07T20:42:42.599" v="2855" actId="20577"/>
        <pc:sldMkLst>
          <pc:docMk/>
          <pc:sldMk cId="2146876460" sldId="273"/>
        </pc:sldMkLst>
        <pc:spChg chg="mod">
          <ac:chgData name="Meg Teuber" userId="S::mteuber@frostscience.org::4695b3fa-5dc2-4036-9c64-284da0bba438" providerId="AD" clId="Web-{A94CC3A0-CC0E-5FA4-6781-3B7542D17C59}" dt="2024-05-07T20:42:42.599" v="2855" actId="20577"/>
          <ac:spMkLst>
            <pc:docMk/>
            <pc:sldMk cId="2146876460" sldId="273"/>
            <ac:spMk id="2" creationId="{87693102-E5AF-6296-0F88-C53E114EF83B}"/>
          </ac:spMkLst>
        </pc:spChg>
      </pc:sldChg>
      <pc:sldChg chg="addSp delSp modSp add">
        <pc:chgData name="Meg Teuber" userId="S::mteuber@frostscience.org::4695b3fa-5dc2-4036-9c64-284da0bba438" providerId="AD" clId="Web-{A94CC3A0-CC0E-5FA4-6781-3B7542D17C59}" dt="2024-05-08T13:56:51.848" v="2914" actId="20577"/>
        <pc:sldMkLst>
          <pc:docMk/>
          <pc:sldMk cId="1814625075" sldId="277"/>
        </pc:sldMkLst>
        <pc:spChg chg="del mod">
          <ac:chgData name="Meg Teuber" userId="S::mteuber@frostscience.org::4695b3fa-5dc2-4036-9c64-284da0bba438" providerId="AD" clId="Web-{A94CC3A0-CC0E-5FA4-6781-3B7542D17C59}" dt="2024-05-07T19:21:56.549" v="2796"/>
          <ac:spMkLst>
            <pc:docMk/>
            <pc:sldMk cId="1814625075" sldId="277"/>
            <ac:spMk id="2" creationId="{F247BB56-BB0F-915B-DAE6-D6AAE49AB3E2}"/>
          </ac:spMkLst>
        </pc:spChg>
        <pc:spChg chg="mod">
          <ac:chgData name="Meg Teuber" userId="S::mteuber@frostscience.org::4695b3fa-5dc2-4036-9c64-284da0bba438" providerId="AD" clId="Web-{A94CC3A0-CC0E-5FA4-6781-3B7542D17C59}" dt="2024-05-07T19:22:07.534" v="2800"/>
          <ac:spMkLst>
            <pc:docMk/>
            <pc:sldMk cId="1814625075" sldId="277"/>
            <ac:spMk id="4" creationId="{93D135AB-FEA1-F49C-24B8-06A9ED70AD61}"/>
          </ac:spMkLst>
        </pc:spChg>
        <pc:spChg chg="add mod">
          <ac:chgData name="Meg Teuber" userId="S::mteuber@frostscience.org::4695b3fa-5dc2-4036-9c64-284da0bba438" providerId="AD" clId="Web-{A94CC3A0-CC0E-5FA4-6781-3B7542D17C59}" dt="2024-05-08T13:56:51.848" v="2914" actId="20577"/>
          <ac:spMkLst>
            <pc:docMk/>
            <pc:sldMk cId="1814625075" sldId="277"/>
            <ac:spMk id="5" creationId="{A572A975-4466-5917-B664-5510DB543B1C}"/>
          </ac:spMkLst>
        </pc:spChg>
        <pc:spChg chg="add del mod">
          <ac:chgData name="Meg Teuber" userId="S::mteuber@frostscience.org::4695b3fa-5dc2-4036-9c64-284da0bba438" providerId="AD" clId="Web-{A94CC3A0-CC0E-5FA4-6781-3B7542D17C59}" dt="2024-05-07T19:22:02.143" v="2799"/>
          <ac:spMkLst>
            <pc:docMk/>
            <pc:sldMk cId="1814625075" sldId="277"/>
            <ac:spMk id="8" creationId="{3598FA84-623F-862A-A92A-5A6DF0365A83}"/>
          </ac:spMkLst>
        </pc:spChg>
      </pc:sldChg>
      <pc:sldChg chg="addSp delSp modSp add replId modNotes">
        <pc:chgData name="Meg Teuber" userId="S::mteuber@frostscience.org::4695b3fa-5dc2-4036-9c64-284da0bba438" providerId="AD" clId="Web-{A94CC3A0-CC0E-5FA4-6781-3B7542D17C59}" dt="2024-05-07T20:40:04.472" v="2823" actId="20577"/>
        <pc:sldMkLst>
          <pc:docMk/>
          <pc:sldMk cId="404720032" sldId="278"/>
        </pc:sldMkLst>
        <pc:spChg chg="del mod">
          <ac:chgData name="Meg Teuber" userId="S::mteuber@frostscience.org::4695b3fa-5dc2-4036-9c64-284da0bba438" providerId="AD" clId="Web-{A94CC3A0-CC0E-5FA4-6781-3B7542D17C59}" dt="2024-05-07T19:22:17.081" v="2802"/>
          <ac:spMkLst>
            <pc:docMk/>
            <pc:sldMk cId="404720032" sldId="278"/>
            <ac:spMk id="2" creationId="{F247BB56-BB0F-915B-DAE6-D6AAE49AB3E2}"/>
          </ac:spMkLst>
        </pc:spChg>
        <pc:spChg chg="add del mod">
          <ac:chgData name="Meg Teuber" userId="S::mteuber@frostscience.org::4695b3fa-5dc2-4036-9c64-284da0bba438" providerId="AD" clId="Web-{A94CC3A0-CC0E-5FA4-6781-3B7542D17C59}" dt="2024-05-07T19:21:34.580" v="2792"/>
          <ac:spMkLst>
            <pc:docMk/>
            <pc:sldMk cId="404720032" sldId="278"/>
            <ac:spMk id="3" creationId="{0FD101F3-46E6-15D9-8E9F-2B4C4AE15B5C}"/>
          </ac:spMkLst>
        </pc:spChg>
        <pc:spChg chg="del">
          <ac:chgData name="Meg Teuber" userId="S::mteuber@frostscience.org::4695b3fa-5dc2-4036-9c64-284da0bba438" providerId="AD" clId="Web-{A94CC3A0-CC0E-5FA4-6781-3B7542D17C59}" dt="2024-05-07T14:09:51.381" v="111"/>
          <ac:spMkLst>
            <pc:docMk/>
            <pc:sldMk cId="404720032" sldId="278"/>
            <ac:spMk id="4" creationId="{93D135AB-FEA1-F49C-24B8-06A9ED70AD61}"/>
          </ac:spMkLst>
        </pc:spChg>
        <pc:spChg chg="add del">
          <ac:chgData name="Meg Teuber" userId="S::mteuber@frostscience.org::4695b3fa-5dc2-4036-9c64-284da0bba438" providerId="AD" clId="Web-{A94CC3A0-CC0E-5FA4-6781-3B7542D17C59}" dt="2024-05-07T14:10:13.616" v="140"/>
          <ac:spMkLst>
            <pc:docMk/>
            <pc:sldMk cId="404720032" sldId="278"/>
            <ac:spMk id="5" creationId="{23CE1932-1BFD-CC24-508F-5E836AE20B99}"/>
          </ac:spMkLst>
        </pc:spChg>
        <pc:spChg chg="add mod">
          <ac:chgData name="Meg Teuber" userId="S::mteuber@frostscience.org::4695b3fa-5dc2-4036-9c64-284da0bba438" providerId="AD" clId="Web-{A94CC3A0-CC0E-5FA4-6781-3B7542D17C59}" dt="2024-05-07T20:40:04.472" v="2823" actId="20577"/>
          <ac:spMkLst>
            <pc:docMk/>
            <pc:sldMk cId="404720032" sldId="278"/>
            <ac:spMk id="5" creationId="{3BB957EB-2B0D-D823-AABC-2CA6E80DA947}"/>
          </ac:spMkLst>
        </pc:spChg>
        <pc:spChg chg="add del mod">
          <ac:chgData name="Meg Teuber" userId="S::mteuber@frostscience.org::4695b3fa-5dc2-4036-9c64-284da0bba438" providerId="AD" clId="Web-{A94CC3A0-CC0E-5FA4-6781-3B7542D17C59}" dt="2024-05-07T19:22:26.066" v="2807"/>
          <ac:spMkLst>
            <pc:docMk/>
            <pc:sldMk cId="404720032" sldId="278"/>
            <ac:spMk id="8" creationId="{929EBA87-2F2B-18F2-9AC0-D2033987119E}"/>
          </ac:spMkLst>
        </pc:spChg>
      </pc:sldChg>
      <pc:sldChg chg="addSp delSp modSp add replId addAnim delAnim modAnim modNotes">
        <pc:chgData name="Meg Teuber" userId="S::mteuber@frostscience.org::4695b3fa-5dc2-4036-9c64-284da0bba438" providerId="AD" clId="Web-{A94CC3A0-CC0E-5FA4-6781-3B7542D17C59}" dt="2024-05-07T20:41:35.145" v="2831" actId="20577"/>
        <pc:sldMkLst>
          <pc:docMk/>
          <pc:sldMk cId="3999999788" sldId="279"/>
        </pc:sldMkLst>
        <pc:spChg chg="del mod">
          <ac:chgData name="Meg Teuber" userId="S::mteuber@frostscience.org::4695b3fa-5dc2-4036-9c64-284da0bba438" providerId="AD" clId="Web-{A94CC3A0-CC0E-5FA4-6781-3B7542D17C59}" dt="2024-05-07T19:22:41.754" v="2809"/>
          <ac:spMkLst>
            <pc:docMk/>
            <pc:sldMk cId="3999999788" sldId="279"/>
            <ac:spMk id="2" creationId="{F247BB56-BB0F-915B-DAE6-D6AAE49AB3E2}"/>
          </ac:spMkLst>
        </pc:spChg>
        <pc:spChg chg="add mod">
          <ac:chgData name="Meg Teuber" userId="S::mteuber@frostscience.org::4695b3fa-5dc2-4036-9c64-284da0bba438" providerId="AD" clId="Web-{A94CC3A0-CC0E-5FA4-6781-3B7542D17C59}" dt="2024-05-07T19:22:54.910" v="2814"/>
          <ac:spMkLst>
            <pc:docMk/>
            <pc:sldMk cId="3999999788" sldId="279"/>
            <ac:spMk id="4" creationId="{11D757BD-EEB6-3C47-37B8-C55877CFF1B3}"/>
          </ac:spMkLst>
        </pc:spChg>
        <pc:spChg chg="add mod">
          <ac:chgData name="Meg Teuber" userId="S::mteuber@frostscience.org::4695b3fa-5dc2-4036-9c64-284da0bba438" providerId="AD" clId="Web-{A94CC3A0-CC0E-5FA4-6781-3B7542D17C59}" dt="2024-05-07T20:41:35.145" v="2831" actId="20577"/>
          <ac:spMkLst>
            <pc:docMk/>
            <pc:sldMk cId="3999999788" sldId="279"/>
            <ac:spMk id="5" creationId="{3C465A18-79CD-AC07-447F-62338F03042E}"/>
          </ac:spMkLst>
        </pc:spChg>
        <pc:spChg chg="add del">
          <ac:chgData name="Meg Teuber" userId="S::mteuber@frostscience.org::4695b3fa-5dc2-4036-9c64-284da0bba438" providerId="AD" clId="Web-{A94CC3A0-CC0E-5FA4-6781-3B7542D17C59}" dt="2024-05-07T14:13:34.822" v="240"/>
          <ac:spMkLst>
            <pc:docMk/>
            <pc:sldMk cId="3999999788" sldId="279"/>
            <ac:spMk id="7" creationId="{1DC82AE7-08E3-FCEA-4A7F-5308C9B6EB40}"/>
          </ac:spMkLst>
        </pc:spChg>
        <pc:spChg chg="add del mod">
          <ac:chgData name="Meg Teuber" userId="S::mteuber@frostscience.org::4695b3fa-5dc2-4036-9c64-284da0bba438" providerId="AD" clId="Web-{A94CC3A0-CC0E-5FA4-6781-3B7542D17C59}" dt="2024-05-07T19:22:48.660" v="2812"/>
          <ac:spMkLst>
            <pc:docMk/>
            <pc:sldMk cId="3999999788" sldId="279"/>
            <ac:spMk id="8" creationId="{F42FD379-0C0C-2327-79C4-598DC6DF2F6D}"/>
          </ac:spMkLst>
        </pc:spChg>
        <pc:spChg chg="add del">
          <ac:chgData name="Meg Teuber" userId="S::mteuber@frostscience.org::4695b3fa-5dc2-4036-9c64-284da0bba438" providerId="AD" clId="Web-{A94CC3A0-CC0E-5FA4-6781-3B7542D17C59}" dt="2024-05-07T14:13:34.806" v="239"/>
          <ac:spMkLst>
            <pc:docMk/>
            <pc:sldMk cId="3999999788" sldId="279"/>
            <ac:spMk id="9" creationId="{FC5DABD3-D0CE-2923-1C8B-6DE03CF6A9A9}"/>
          </ac:spMkLst>
        </pc:spChg>
        <pc:spChg chg="add del">
          <ac:chgData name="Meg Teuber" userId="S::mteuber@frostscience.org::4695b3fa-5dc2-4036-9c64-284da0bba438" providerId="AD" clId="Web-{A94CC3A0-CC0E-5FA4-6781-3B7542D17C59}" dt="2024-05-07T14:13:34.806" v="238"/>
          <ac:spMkLst>
            <pc:docMk/>
            <pc:sldMk cId="3999999788" sldId="279"/>
            <ac:spMk id="11" creationId="{ADCFBE8B-8DDB-C915-256F-7DD1515D67AA}"/>
          </ac:spMkLst>
        </pc:spChg>
        <pc:spChg chg="add mod">
          <ac:chgData name="Meg Teuber" userId="S::mteuber@frostscience.org::4695b3fa-5dc2-4036-9c64-284da0bba438" providerId="AD" clId="Web-{A94CC3A0-CC0E-5FA4-6781-3B7542D17C59}" dt="2024-05-07T14:13:41.291" v="241" actId="1076"/>
          <ac:spMkLst>
            <pc:docMk/>
            <pc:sldMk cId="3999999788" sldId="279"/>
            <ac:spMk id="13" creationId="{2D8DFB63-3A70-8A72-CA11-A5D2D246B35F}"/>
          </ac:spMkLst>
        </pc:spChg>
        <pc:spChg chg="add mod">
          <ac:chgData name="Meg Teuber" userId="S::mteuber@frostscience.org::4695b3fa-5dc2-4036-9c64-284da0bba438" providerId="AD" clId="Web-{A94CC3A0-CC0E-5FA4-6781-3B7542D17C59}" dt="2024-05-07T14:13:41.306" v="242" actId="1076"/>
          <ac:spMkLst>
            <pc:docMk/>
            <pc:sldMk cId="3999999788" sldId="279"/>
            <ac:spMk id="15" creationId="{D578A0E1-687A-D3D1-07F8-38AE6B631398}"/>
          </ac:spMkLst>
        </pc:spChg>
        <pc:spChg chg="add ord">
          <ac:chgData name="Meg Teuber" userId="S::mteuber@frostscience.org::4695b3fa-5dc2-4036-9c64-284da0bba438" providerId="AD" clId="Web-{A94CC3A0-CC0E-5FA4-6781-3B7542D17C59}" dt="2024-05-07T14:13:50.072" v="243"/>
          <ac:spMkLst>
            <pc:docMk/>
            <pc:sldMk cId="3999999788" sldId="279"/>
            <ac:spMk id="17" creationId="{0560A71D-BDE3-3D07-D592-0A14A7D54DBA}"/>
          </ac:spMkLst>
        </pc:spChg>
      </pc:sldChg>
      <pc:sldChg chg="addSp delSp modSp add replId modNotes">
        <pc:chgData name="Meg Teuber" userId="S::mteuber@frostscience.org::4695b3fa-5dc2-4036-9c64-284da0bba438" providerId="AD" clId="Web-{A94CC3A0-CC0E-5FA4-6781-3B7542D17C59}" dt="2024-05-07T20:41:47.489" v="2834" actId="20577"/>
        <pc:sldMkLst>
          <pc:docMk/>
          <pc:sldMk cId="709071079" sldId="280"/>
        </pc:sldMkLst>
        <pc:spChg chg="del mod">
          <ac:chgData name="Meg Teuber" userId="S::mteuber@frostscience.org::4695b3fa-5dc2-4036-9c64-284da0bba438" providerId="AD" clId="Web-{A94CC3A0-CC0E-5FA4-6781-3B7542D17C59}" dt="2024-05-07T19:20:52.110" v="2782"/>
          <ac:spMkLst>
            <pc:docMk/>
            <pc:sldMk cId="709071079" sldId="280"/>
            <ac:spMk id="2" creationId="{F247BB56-BB0F-915B-DAE6-D6AAE49AB3E2}"/>
          </ac:spMkLst>
        </pc:spChg>
        <pc:spChg chg="add mod">
          <ac:chgData name="Meg Teuber" userId="S::mteuber@frostscience.org::4695b3fa-5dc2-4036-9c64-284da0bba438" providerId="AD" clId="Web-{A94CC3A0-CC0E-5FA4-6781-3B7542D17C59}" dt="2024-05-07T20:41:47.489" v="2834" actId="20577"/>
          <ac:spMkLst>
            <pc:docMk/>
            <pc:sldMk cId="709071079" sldId="280"/>
            <ac:spMk id="4" creationId="{4E3EDBDA-BBDA-673A-9846-74551BD21840}"/>
          </ac:spMkLst>
        </pc:spChg>
        <pc:spChg chg="add del mod">
          <ac:chgData name="Meg Teuber" userId="S::mteuber@frostscience.org::4695b3fa-5dc2-4036-9c64-284da0bba438" providerId="AD" clId="Web-{A94CC3A0-CC0E-5FA4-6781-3B7542D17C59}" dt="2024-05-07T19:20:59.579" v="2785"/>
          <ac:spMkLst>
            <pc:docMk/>
            <pc:sldMk cId="709071079" sldId="280"/>
            <ac:spMk id="7" creationId="{8C126061-A8AF-6DA6-A7CD-3AB7BA2AB8FB}"/>
          </ac:spMkLst>
        </pc:spChg>
      </pc:sldChg>
      <pc:sldChg chg="delSp modSp add del replId delAnim">
        <pc:chgData name="Meg Teuber" userId="S::mteuber@frostscience.org::4695b3fa-5dc2-4036-9c64-284da0bba438" providerId="AD" clId="Web-{A94CC3A0-CC0E-5FA4-6781-3B7542D17C59}" dt="2024-05-07T14:18:31.092" v="296"/>
        <pc:sldMkLst>
          <pc:docMk/>
          <pc:sldMk cId="71446115" sldId="281"/>
        </pc:sldMkLst>
        <pc:spChg chg="mod">
          <ac:chgData name="Meg Teuber" userId="S::mteuber@frostscience.org::4695b3fa-5dc2-4036-9c64-284da0bba438" providerId="AD" clId="Web-{A94CC3A0-CC0E-5FA4-6781-3B7542D17C59}" dt="2024-05-07T14:18:23.264" v="293" actId="20577"/>
          <ac:spMkLst>
            <pc:docMk/>
            <pc:sldMk cId="71446115" sldId="281"/>
            <ac:spMk id="2" creationId="{CF57312C-6127-48DA-712E-C256B4024B59}"/>
          </ac:spMkLst>
        </pc:spChg>
        <pc:spChg chg="del">
          <ac:chgData name="Meg Teuber" userId="S::mteuber@frostscience.org::4695b3fa-5dc2-4036-9c64-284da0bba438" providerId="AD" clId="Web-{A94CC3A0-CC0E-5FA4-6781-3B7542D17C59}" dt="2024-05-07T14:17:46.998" v="271"/>
          <ac:spMkLst>
            <pc:docMk/>
            <pc:sldMk cId="71446115" sldId="281"/>
            <ac:spMk id="5" creationId="{B3CA7731-218B-0E61-2822-CECF029B1B44}"/>
          </ac:spMkLst>
        </pc:spChg>
        <pc:spChg chg="del">
          <ac:chgData name="Meg Teuber" userId="S::mteuber@frostscience.org::4695b3fa-5dc2-4036-9c64-284da0bba438" providerId="AD" clId="Web-{A94CC3A0-CC0E-5FA4-6781-3B7542D17C59}" dt="2024-05-07T14:17:47.013" v="276"/>
          <ac:spMkLst>
            <pc:docMk/>
            <pc:sldMk cId="71446115" sldId="281"/>
            <ac:spMk id="68" creationId="{D4F58BBC-94CE-83D8-D1D3-3D0CF1EBD472}"/>
          </ac:spMkLst>
        </pc:spChg>
        <pc:spChg chg="del">
          <ac:chgData name="Meg Teuber" userId="S::mteuber@frostscience.org::4695b3fa-5dc2-4036-9c64-284da0bba438" providerId="AD" clId="Web-{A94CC3A0-CC0E-5FA4-6781-3B7542D17C59}" dt="2024-05-07T14:17:47.013" v="275"/>
          <ac:spMkLst>
            <pc:docMk/>
            <pc:sldMk cId="71446115" sldId="281"/>
            <ac:spMk id="71" creationId="{E4C24CAA-E24F-585E-DBA3-8E9415D9B258}"/>
          </ac:spMkLst>
        </pc:spChg>
        <pc:spChg chg="del">
          <ac:chgData name="Meg Teuber" userId="S::mteuber@frostscience.org::4695b3fa-5dc2-4036-9c64-284da0bba438" providerId="AD" clId="Web-{A94CC3A0-CC0E-5FA4-6781-3B7542D17C59}" dt="2024-05-07T14:17:47.013" v="274"/>
          <ac:spMkLst>
            <pc:docMk/>
            <pc:sldMk cId="71446115" sldId="281"/>
            <ac:spMk id="72" creationId="{0D3E6E0D-FB4B-F102-AB63-07585972B2F0}"/>
          </ac:spMkLst>
        </pc:spChg>
        <pc:spChg chg="del">
          <ac:chgData name="Meg Teuber" userId="S::mteuber@frostscience.org::4695b3fa-5dc2-4036-9c64-284da0bba438" providerId="AD" clId="Web-{A94CC3A0-CC0E-5FA4-6781-3B7542D17C59}" dt="2024-05-07T14:17:47.013" v="273"/>
          <ac:spMkLst>
            <pc:docMk/>
            <pc:sldMk cId="71446115" sldId="281"/>
            <ac:spMk id="73" creationId="{571308B4-597C-F43C-3325-097B10EEEC29}"/>
          </ac:spMkLst>
        </pc:spChg>
        <pc:spChg chg="del">
          <ac:chgData name="Meg Teuber" userId="S::mteuber@frostscience.org::4695b3fa-5dc2-4036-9c64-284da0bba438" providerId="AD" clId="Web-{A94CC3A0-CC0E-5FA4-6781-3B7542D17C59}" dt="2024-05-07T14:17:46.998" v="272"/>
          <ac:spMkLst>
            <pc:docMk/>
            <pc:sldMk cId="71446115" sldId="281"/>
            <ac:spMk id="74" creationId="{AB03504F-4B53-F79F-7712-0679E82D42F6}"/>
          </ac:spMkLst>
        </pc:spChg>
      </pc:sldChg>
      <pc:sldChg chg="addSp delSp modSp new modNotes">
        <pc:chgData name="Meg Teuber" userId="S::mteuber@frostscience.org::4695b3fa-5dc2-4036-9c64-284da0bba438" providerId="AD" clId="Web-{A94CC3A0-CC0E-5FA4-6781-3B7542D17C59}" dt="2024-05-07T20:41:57.974" v="2840" actId="20577"/>
        <pc:sldMkLst>
          <pc:docMk/>
          <pc:sldMk cId="1231661600" sldId="282"/>
        </pc:sldMkLst>
        <pc:spChg chg="mod">
          <ac:chgData name="Meg Teuber" userId="S::mteuber@frostscience.org::4695b3fa-5dc2-4036-9c64-284da0bba438" providerId="AD" clId="Web-{A94CC3A0-CC0E-5FA4-6781-3B7542D17C59}" dt="2024-05-07T20:41:57.974" v="2840" actId="20577"/>
          <ac:spMkLst>
            <pc:docMk/>
            <pc:sldMk cId="1231661600" sldId="282"/>
            <ac:spMk id="2" creationId="{E1675F9A-081B-C25D-0F82-ADF9AEB7C05E}"/>
          </ac:spMkLst>
        </pc:spChg>
        <pc:spChg chg="mod">
          <ac:chgData name="Meg Teuber" userId="S::mteuber@frostscience.org::4695b3fa-5dc2-4036-9c64-284da0bba438" providerId="AD" clId="Web-{A94CC3A0-CC0E-5FA4-6781-3B7542D17C59}" dt="2024-05-07T14:20:39.047" v="331" actId="1076"/>
          <ac:spMkLst>
            <pc:docMk/>
            <pc:sldMk cId="1231661600" sldId="282"/>
            <ac:spMk id="3" creationId="{E076B1F3-DBCC-AC39-B39B-D5452C25FFCA}"/>
          </ac:spMkLst>
        </pc:spChg>
        <pc:spChg chg="del">
          <ac:chgData name="Meg Teuber" userId="S::mteuber@frostscience.org::4695b3fa-5dc2-4036-9c64-284da0bba438" providerId="AD" clId="Web-{A94CC3A0-CC0E-5FA4-6781-3B7542D17C59}" dt="2024-05-07T14:20:26.141" v="329"/>
          <ac:spMkLst>
            <pc:docMk/>
            <pc:sldMk cId="1231661600" sldId="282"/>
            <ac:spMk id="4" creationId="{7B7F0466-4BAF-B2BD-0F96-645F5C5F9217}"/>
          </ac:spMkLst>
        </pc:spChg>
        <pc:spChg chg="mod">
          <ac:chgData name="Meg Teuber" userId="S::mteuber@frostscience.org::4695b3fa-5dc2-4036-9c64-284da0bba438" providerId="AD" clId="Web-{A94CC3A0-CC0E-5FA4-6781-3B7542D17C59}" dt="2024-05-07T14:20:39.063" v="332" actId="1076"/>
          <ac:spMkLst>
            <pc:docMk/>
            <pc:sldMk cId="1231661600" sldId="282"/>
            <ac:spMk id="5" creationId="{ADDA6252-889C-8859-1E42-AFE01AE90A3D}"/>
          </ac:spMkLst>
        </pc:spChg>
        <pc:spChg chg="del">
          <ac:chgData name="Meg Teuber" userId="S::mteuber@frostscience.org::4695b3fa-5dc2-4036-9c64-284da0bba438" providerId="AD" clId="Web-{A94CC3A0-CC0E-5FA4-6781-3B7542D17C59}" dt="2024-05-07T14:20:32.422" v="330"/>
          <ac:spMkLst>
            <pc:docMk/>
            <pc:sldMk cId="1231661600" sldId="282"/>
            <ac:spMk id="6" creationId="{F6A52083-ACCB-2102-ED27-FFDBED17BC36}"/>
          </ac:spMkLst>
        </pc:spChg>
        <pc:picChg chg="add">
          <ac:chgData name="Meg Teuber" userId="S::mteuber@frostscience.org::4695b3fa-5dc2-4036-9c64-284da0bba438" providerId="AD" clId="Web-{A94CC3A0-CC0E-5FA4-6781-3B7542D17C59}" dt="2024-05-07T14:18:29.108" v="295"/>
          <ac:picMkLst>
            <pc:docMk/>
            <pc:sldMk cId="1231661600" sldId="282"/>
            <ac:picMk id="8" creationId="{6DD647F1-0ADA-3FD4-0828-82670935BD79}"/>
          </ac:picMkLst>
        </pc:picChg>
        <pc:picChg chg="add mod ord">
          <ac:chgData name="Meg Teuber" userId="S::mteuber@frostscience.org::4695b3fa-5dc2-4036-9c64-284da0bba438" providerId="AD" clId="Web-{A94CC3A0-CC0E-5FA4-6781-3B7542D17C59}" dt="2024-05-07T14:20:26.141" v="329"/>
          <ac:picMkLst>
            <pc:docMk/>
            <pc:sldMk cId="1231661600" sldId="282"/>
            <ac:picMk id="9" creationId="{EB6ED349-F293-90D2-C3CF-465E193DE1C1}"/>
          </ac:picMkLst>
        </pc:picChg>
        <pc:picChg chg="add mod ord">
          <ac:chgData name="Meg Teuber" userId="S::mteuber@frostscience.org::4695b3fa-5dc2-4036-9c64-284da0bba438" providerId="AD" clId="Web-{A94CC3A0-CC0E-5FA4-6781-3B7542D17C59}" dt="2024-05-07T14:20:32.422" v="330"/>
          <ac:picMkLst>
            <pc:docMk/>
            <pc:sldMk cId="1231661600" sldId="282"/>
            <ac:picMk id="10" creationId="{2E266855-E218-4440-6D1D-6011319F20C0}"/>
          </ac:picMkLst>
        </pc:picChg>
      </pc:sldChg>
      <pc:sldChg chg="modSp add">
        <pc:chgData name="Meg Teuber" userId="S::mteuber@frostscience.org::4695b3fa-5dc2-4036-9c64-284da0bba438" providerId="AD" clId="Web-{A94CC3A0-CC0E-5FA4-6781-3B7542D17C59}" dt="2024-05-07T20:42:09.239" v="2843" actId="20577"/>
        <pc:sldMkLst>
          <pc:docMk/>
          <pc:sldMk cId="374711475" sldId="283"/>
        </pc:sldMkLst>
        <pc:spChg chg="mod">
          <ac:chgData name="Meg Teuber" userId="S::mteuber@frostscience.org::4695b3fa-5dc2-4036-9c64-284da0bba438" providerId="AD" clId="Web-{A94CC3A0-CC0E-5FA4-6781-3B7542D17C59}" dt="2024-05-07T20:42:09.239" v="2843" actId="20577"/>
          <ac:spMkLst>
            <pc:docMk/>
            <pc:sldMk cId="374711475" sldId="283"/>
            <ac:spMk id="2" creationId="{CF57312C-6127-48DA-712E-C256B4024B59}"/>
          </ac:spMkLst>
        </pc:spChg>
        <pc:spChg chg="mod">
          <ac:chgData name="Meg Teuber" userId="S::mteuber@frostscience.org::4695b3fa-5dc2-4036-9c64-284da0bba438" providerId="AD" clId="Web-{A94CC3A0-CC0E-5FA4-6781-3B7542D17C59}" dt="2024-05-07T14:23:11.846" v="435" actId="20577"/>
          <ac:spMkLst>
            <pc:docMk/>
            <pc:sldMk cId="374711475" sldId="283"/>
            <ac:spMk id="3" creationId="{BFC8A71E-B18C-F5CC-963F-60233CFC7721}"/>
          </ac:spMkLst>
        </pc:spChg>
      </pc:sldChg>
      <pc:sldChg chg="modSp add">
        <pc:chgData name="Meg Teuber" userId="S::mteuber@frostscience.org::4695b3fa-5dc2-4036-9c64-284da0bba438" providerId="AD" clId="Web-{A94CC3A0-CC0E-5FA4-6781-3B7542D17C59}" dt="2024-05-07T20:42:23.443" v="2847" actId="20577"/>
        <pc:sldMkLst>
          <pc:docMk/>
          <pc:sldMk cId="1069128122" sldId="284"/>
        </pc:sldMkLst>
        <pc:spChg chg="mod">
          <ac:chgData name="Meg Teuber" userId="S::mteuber@frostscience.org::4695b3fa-5dc2-4036-9c64-284da0bba438" providerId="AD" clId="Web-{A94CC3A0-CC0E-5FA4-6781-3B7542D17C59}" dt="2024-05-07T20:42:23.443" v="2847" actId="20577"/>
          <ac:spMkLst>
            <pc:docMk/>
            <pc:sldMk cId="1069128122" sldId="284"/>
            <ac:spMk id="2" creationId="{87693102-E5AF-6296-0F88-C53E114EF83B}"/>
          </ac:spMkLst>
        </pc:spChg>
      </pc:sldChg>
      <pc:sldChg chg="add del">
        <pc:chgData name="Meg Teuber" userId="S::mteuber@frostscience.org::4695b3fa-5dc2-4036-9c64-284da0bba438" providerId="AD" clId="Web-{A94CC3A0-CC0E-5FA4-6781-3B7542D17C59}" dt="2024-05-07T14:32:56.652" v="443"/>
        <pc:sldMkLst>
          <pc:docMk/>
          <pc:sldMk cId="202743225" sldId="285"/>
        </pc:sldMkLst>
      </pc:sldChg>
      <pc:sldChg chg="modSp add replId">
        <pc:chgData name="Meg Teuber" userId="S::mteuber@frostscience.org::4695b3fa-5dc2-4036-9c64-284da0bba438" providerId="AD" clId="Web-{A94CC3A0-CC0E-5FA4-6781-3B7542D17C59}" dt="2024-05-07T20:42:32.052" v="2850" actId="20577"/>
        <pc:sldMkLst>
          <pc:docMk/>
          <pc:sldMk cId="2074622753" sldId="285"/>
        </pc:sldMkLst>
        <pc:spChg chg="mod">
          <ac:chgData name="Meg Teuber" userId="S::mteuber@frostscience.org::4695b3fa-5dc2-4036-9c64-284da0bba438" providerId="AD" clId="Web-{A94CC3A0-CC0E-5FA4-6781-3B7542D17C59}" dt="2024-05-07T20:42:32.052" v="2850" actId="20577"/>
          <ac:spMkLst>
            <pc:docMk/>
            <pc:sldMk cId="2074622753" sldId="285"/>
            <ac:spMk id="2" creationId="{CF57312C-6127-48DA-712E-C256B4024B59}"/>
          </ac:spMkLst>
        </pc:spChg>
        <pc:spChg chg="mod">
          <ac:chgData name="Meg Teuber" userId="S::mteuber@frostscience.org::4695b3fa-5dc2-4036-9c64-284da0bba438" providerId="AD" clId="Web-{A94CC3A0-CC0E-5FA4-6781-3B7542D17C59}" dt="2024-05-07T14:33:31.481" v="453" actId="20577"/>
          <ac:spMkLst>
            <pc:docMk/>
            <pc:sldMk cId="2074622753" sldId="285"/>
            <ac:spMk id="3" creationId="{BFC8A71E-B18C-F5CC-963F-60233CFC7721}"/>
          </ac:spMkLst>
        </pc:spChg>
      </pc:sldChg>
      <pc:sldChg chg="addSp delSp modSp new">
        <pc:chgData name="Meg Teuber" userId="S::mteuber@frostscience.org::4695b3fa-5dc2-4036-9c64-284da0bba438" providerId="AD" clId="Web-{A94CC3A0-CC0E-5FA4-6781-3B7542D17C59}" dt="2024-05-07T20:42:52.119" v="2861" actId="20577"/>
        <pc:sldMkLst>
          <pc:docMk/>
          <pc:sldMk cId="3354801854" sldId="286"/>
        </pc:sldMkLst>
        <pc:spChg chg="mod">
          <ac:chgData name="Meg Teuber" userId="S::mteuber@frostscience.org::4695b3fa-5dc2-4036-9c64-284da0bba438" providerId="AD" clId="Web-{A94CC3A0-CC0E-5FA4-6781-3B7542D17C59}" dt="2024-05-07T20:42:52.119" v="2861" actId="20577"/>
          <ac:spMkLst>
            <pc:docMk/>
            <pc:sldMk cId="3354801854" sldId="286"/>
            <ac:spMk id="2" creationId="{B7B99E39-F437-F9F1-12DA-7BF89F194014}"/>
          </ac:spMkLst>
        </pc:spChg>
        <pc:spChg chg="mod">
          <ac:chgData name="Meg Teuber" userId="S::mteuber@frostscience.org::4695b3fa-5dc2-4036-9c64-284da0bba438" providerId="AD" clId="Web-{A94CC3A0-CC0E-5FA4-6781-3B7542D17C59}" dt="2024-05-07T14:40:45.378" v="499" actId="20577"/>
          <ac:spMkLst>
            <pc:docMk/>
            <pc:sldMk cId="3354801854" sldId="286"/>
            <ac:spMk id="3" creationId="{92BA3389-E01F-5009-BD8B-C737DED0996D}"/>
          </ac:spMkLst>
        </pc:spChg>
        <pc:spChg chg="del mod">
          <ac:chgData name="Meg Teuber" userId="S::mteuber@frostscience.org::4695b3fa-5dc2-4036-9c64-284da0bba438" providerId="AD" clId="Web-{A94CC3A0-CC0E-5FA4-6781-3B7542D17C59}" dt="2024-05-07T14:42:46.302" v="507"/>
          <ac:spMkLst>
            <pc:docMk/>
            <pc:sldMk cId="3354801854" sldId="286"/>
            <ac:spMk id="4" creationId="{D618C420-9370-8DC1-71F3-31E96FDAE371}"/>
          </ac:spMkLst>
        </pc:spChg>
        <pc:spChg chg="mod">
          <ac:chgData name="Meg Teuber" userId="S::mteuber@frostscience.org::4695b3fa-5dc2-4036-9c64-284da0bba438" providerId="AD" clId="Web-{A94CC3A0-CC0E-5FA4-6781-3B7542D17C59}" dt="2024-05-07T14:40:48.081" v="501" actId="20577"/>
          <ac:spMkLst>
            <pc:docMk/>
            <pc:sldMk cId="3354801854" sldId="286"/>
            <ac:spMk id="5" creationId="{054E836F-4C52-8DBE-AE5B-30F1A607B960}"/>
          </ac:spMkLst>
        </pc:spChg>
        <pc:spChg chg="del mod">
          <ac:chgData name="Meg Teuber" userId="S::mteuber@frostscience.org::4695b3fa-5dc2-4036-9c64-284da0bba438" providerId="AD" clId="Web-{A94CC3A0-CC0E-5FA4-6781-3B7542D17C59}" dt="2024-05-07T14:42:53.864" v="508"/>
          <ac:spMkLst>
            <pc:docMk/>
            <pc:sldMk cId="3354801854" sldId="286"/>
            <ac:spMk id="6" creationId="{E22370A0-8814-4B98-82C0-44F7B4D07DBF}"/>
          </ac:spMkLst>
        </pc:spChg>
        <pc:spChg chg="add mod">
          <ac:chgData name="Meg Teuber" userId="S::mteuber@frostscience.org::4695b3fa-5dc2-4036-9c64-284da0bba438" providerId="AD" clId="Web-{A94CC3A0-CC0E-5FA4-6781-3B7542D17C59}" dt="2024-05-07T14:40:59.644" v="504" actId="20577"/>
          <ac:spMkLst>
            <pc:docMk/>
            <pc:sldMk cId="3354801854" sldId="286"/>
            <ac:spMk id="8" creationId="{2B429857-3775-26A2-74D3-043D0BE5F92D}"/>
          </ac:spMkLst>
        </pc:spChg>
        <pc:spChg chg="add del mod">
          <ac:chgData name="Meg Teuber" userId="S::mteuber@frostscience.org::4695b3fa-5dc2-4036-9c64-284da0bba438" providerId="AD" clId="Web-{A94CC3A0-CC0E-5FA4-6781-3B7542D17C59}" dt="2024-05-07T14:44:28.647" v="544"/>
          <ac:spMkLst>
            <pc:docMk/>
            <pc:sldMk cId="3354801854" sldId="286"/>
            <ac:spMk id="15" creationId="{6C1896DA-0EAE-DF7C-B2A4-5A9A1D05DF43}"/>
          </ac:spMkLst>
        </pc:spChg>
        <pc:picChg chg="add mod ord modCrop">
          <ac:chgData name="Meg Teuber" userId="S::mteuber@frostscience.org::4695b3fa-5dc2-4036-9c64-284da0bba438" providerId="AD" clId="Web-{A94CC3A0-CC0E-5FA4-6781-3B7542D17C59}" dt="2024-05-07T14:45:52.039" v="566"/>
          <ac:picMkLst>
            <pc:docMk/>
            <pc:sldMk cId="3354801854" sldId="286"/>
            <ac:picMk id="9" creationId="{A77EA0BF-EBF7-B686-5E8A-1B245E71A43E}"/>
          </ac:picMkLst>
        </pc:picChg>
        <pc:picChg chg="add del mod ord">
          <ac:chgData name="Meg Teuber" userId="S::mteuber@frostscience.org::4695b3fa-5dc2-4036-9c64-284da0bba438" providerId="AD" clId="Web-{A94CC3A0-CC0E-5FA4-6781-3B7542D17C59}" dt="2024-05-07T14:44:22.991" v="542"/>
          <ac:picMkLst>
            <pc:docMk/>
            <pc:sldMk cId="3354801854" sldId="286"/>
            <ac:picMk id="10" creationId="{61D7EAB4-9370-1192-1A17-412B59088A11}"/>
          </ac:picMkLst>
        </pc:picChg>
        <pc:picChg chg="add del mod">
          <ac:chgData name="Meg Teuber" userId="S::mteuber@frostscience.org::4695b3fa-5dc2-4036-9c64-284da0bba438" providerId="AD" clId="Web-{A94CC3A0-CC0E-5FA4-6781-3B7542D17C59}" dt="2024-05-07T14:44:22.866" v="541"/>
          <ac:picMkLst>
            <pc:docMk/>
            <pc:sldMk cId="3354801854" sldId="286"/>
            <ac:picMk id="11" creationId="{C8C66850-C4AC-C8F8-1A1E-E79B41AF120D}"/>
          </ac:picMkLst>
        </pc:picChg>
        <pc:picChg chg="add mod">
          <ac:chgData name="Meg Teuber" userId="S::mteuber@frostscience.org::4695b3fa-5dc2-4036-9c64-284da0bba438" providerId="AD" clId="Web-{A94CC3A0-CC0E-5FA4-6781-3B7542D17C59}" dt="2024-05-07T14:45:39.320" v="563" actId="14100"/>
          <ac:picMkLst>
            <pc:docMk/>
            <pc:sldMk cId="3354801854" sldId="286"/>
            <ac:picMk id="12" creationId="{373AB3FF-1DB4-98AB-6BD8-B23424E46B73}"/>
          </ac:picMkLst>
        </pc:picChg>
        <pc:picChg chg="add mod">
          <ac:chgData name="Meg Teuber" userId="S::mteuber@frostscience.org::4695b3fa-5dc2-4036-9c64-284da0bba438" providerId="AD" clId="Web-{A94CC3A0-CC0E-5FA4-6781-3B7542D17C59}" dt="2024-05-07T14:45:44.930" v="564" actId="14100"/>
          <ac:picMkLst>
            <pc:docMk/>
            <pc:sldMk cId="3354801854" sldId="286"/>
            <ac:picMk id="13" creationId="{748C1E52-EFCB-F2DA-7C04-5BA30110ABA7}"/>
          </ac:picMkLst>
        </pc:picChg>
      </pc:sldChg>
      <pc:sldChg chg="new del">
        <pc:chgData name="Meg Teuber" userId="S::mteuber@frostscience.org::4695b3fa-5dc2-4036-9c64-284da0bba438" providerId="AD" clId="Web-{A94CC3A0-CC0E-5FA4-6781-3B7542D17C59}" dt="2024-05-07T14:38:19.626" v="472"/>
        <pc:sldMkLst>
          <pc:docMk/>
          <pc:sldMk cId="3398665806" sldId="286"/>
        </pc:sldMkLst>
      </pc:sldChg>
      <pc:sldChg chg="new del">
        <pc:chgData name="Meg Teuber" userId="S::mteuber@frostscience.org::4695b3fa-5dc2-4036-9c64-284da0bba438" providerId="AD" clId="Web-{A94CC3A0-CC0E-5FA4-6781-3B7542D17C59}" dt="2024-05-07T14:46:33.415" v="567"/>
        <pc:sldMkLst>
          <pc:docMk/>
          <pc:sldMk cId="1243468089" sldId="287"/>
        </pc:sldMkLst>
      </pc:sldChg>
      <pc:sldChg chg="modSp add replId">
        <pc:chgData name="Meg Teuber" userId="S::mteuber@frostscience.org::4695b3fa-5dc2-4036-9c64-284da0bba438" providerId="AD" clId="Web-{A94CC3A0-CC0E-5FA4-6781-3B7542D17C59}" dt="2024-05-07T20:44:18.804" v="2865" actId="20577"/>
        <pc:sldMkLst>
          <pc:docMk/>
          <pc:sldMk cId="3557828840" sldId="287"/>
        </pc:sldMkLst>
        <pc:spChg chg="mod">
          <ac:chgData name="Meg Teuber" userId="S::mteuber@frostscience.org::4695b3fa-5dc2-4036-9c64-284da0bba438" providerId="AD" clId="Web-{A94CC3A0-CC0E-5FA4-6781-3B7542D17C59}" dt="2024-05-07T20:44:18.804" v="2865" actId="20577"/>
          <ac:spMkLst>
            <pc:docMk/>
            <pc:sldMk cId="3557828840" sldId="287"/>
            <ac:spMk id="2" creationId="{CF57312C-6127-48DA-712E-C256B4024B59}"/>
          </ac:spMkLst>
        </pc:spChg>
        <pc:spChg chg="mod">
          <ac:chgData name="Meg Teuber" userId="S::mteuber@frostscience.org::4695b3fa-5dc2-4036-9c64-284da0bba438" providerId="AD" clId="Web-{A94CC3A0-CC0E-5FA4-6781-3B7542D17C59}" dt="2024-05-07T14:48:52.776" v="581" actId="20577"/>
          <ac:spMkLst>
            <pc:docMk/>
            <pc:sldMk cId="3557828840" sldId="287"/>
            <ac:spMk id="3" creationId="{BFC8A71E-B18C-F5CC-963F-60233CFC7721}"/>
          </ac:spMkLst>
        </pc:spChg>
      </pc:sldChg>
      <pc:sldChg chg="modSp add replId modNotes">
        <pc:chgData name="Meg Teuber" userId="S::mteuber@frostscience.org::4695b3fa-5dc2-4036-9c64-284da0bba438" providerId="AD" clId="Web-{A94CC3A0-CC0E-5FA4-6781-3B7542D17C59}" dt="2024-05-08T14:16:10.545" v="3143" actId="20577"/>
        <pc:sldMkLst>
          <pc:docMk/>
          <pc:sldMk cId="1399909361" sldId="288"/>
        </pc:sldMkLst>
        <pc:spChg chg="mod">
          <ac:chgData name="Meg Teuber" userId="S::mteuber@frostscience.org::4695b3fa-5dc2-4036-9c64-284da0bba438" providerId="AD" clId="Web-{A94CC3A0-CC0E-5FA4-6781-3B7542D17C59}" dt="2024-05-08T14:16:10.545" v="3143" actId="20577"/>
          <ac:spMkLst>
            <pc:docMk/>
            <pc:sldMk cId="1399909361" sldId="288"/>
            <ac:spMk id="2" creationId="{87693102-E5AF-6296-0F88-C53E114EF83B}"/>
          </ac:spMkLst>
        </pc:spChg>
      </pc:sldChg>
      <pc:sldChg chg="modSp add replId">
        <pc:chgData name="Meg Teuber" userId="S::mteuber@frostscience.org::4695b3fa-5dc2-4036-9c64-284da0bba438" providerId="AD" clId="Web-{A94CC3A0-CC0E-5FA4-6781-3B7542D17C59}" dt="2024-05-07T20:44:36.585" v="2872" actId="20577"/>
        <pc:sldMkLst>
          <pc:docMk/>
          <pc:sldMk cId="2339197815" sldId="289"/>
        </pc:sldMkLst>
        <pc:spChg chg="mod">
          <ac:chgData name="Meg Teuber" userId="S::mteuber@frostscience.org::4695b3fa-5dc2-4036-9c64-284da0bba438" providerId="AD" clId="Web-{A94CC3A0-CC0E-5FA4-6781-3B7542D17C59}" dt="2024-05-07T20:44:36.585" v="2872" actId="20577"/>
          <ac:spMkLst>
            <pc:docMk/>
            <pc:sldMk cId="2339197815" sldId="289"/>
            <ac:spMk id="2" creationId="{CF57312C-6127-48DA-712E-C256B4024B59}"/>
          </ac:spMkLst>
        </pc:spChg>
        <pc:spChg chg="mod">
          <ac:chgData name="Meg Teuber" userId="S::mteuber@frostscience.org::4695b3fa-5dc2-4036-9c64-284da0bba438" providerId="AD" clId="Web-{A94CC3A0-CC0E-5FA4-6781-3B7542D17C59}" dt="2024-05-07T15:09:17.714" v="620" actId="20577"/>
          <ac:spMkLst>
            <pc:docMk/>
            <pc:sldMk cId="2339197815" sldId="289"/>
            <ac:spMk id="3" creationId="{BFC8A71E-B18C-F5CC-963F-60233CFC7721}"/>
          </ac:spMkLst>
        </pc:spChg>
      </pc:sldChg>
      <pc:sldChg chg="modSp add replId modNotes">
        <pc:chgData name="Meg Teuber" userId="S::mteuber@frostscience.org::4695b3fa-5dc2-4036-9c64-284da0bba438" providerId="AD" clId="Web-{A94CC3A0-CC0E-5FA4-6781-3B7542D17C59}" dt="2024-05-08T14:16:14.045" v="3144" actId="20577"/>
        <pc:sldMkLst>
          <pc:docMk/>
          <pc:sldMk cId="4084843568" sldId="290"/>
        </pc:sldMkLst>
        <pc:spChg chg="mod">
          <ac:chgData name="Meg Teuber" userId="S::mteuber@frostscience.org::4695b3fa-5dc2-4036-9c64-284da0bba438" providerId="AD" clId="Web-{A94CC3A0-CC0E-5FA4-6781-3B7542D17C59}" dt="2024-05-08T14:16:14.045" v="3144" actId="20577"/>
          <ac:spMkLst>
            <pc:docMk/>
            <pc:sldMk cId="4084843568" sldId="290"/>
            <ac:spMk id="2" creationId="{87693102-E5AF-6296-0F88-C53E114EF83B}"/>
          </ac:spMkLst>
        </pc:spChg>
      </pc:sldChg>
      <pc:sldChg chg="addSp delSp modSp add replId">
        <pc:chgData name="Meg Teuber" userId="S::mteuber@frostscience.org::4695b3fa-5dc2-4036-9c64-284da0bba438" providerId="AD" clId="Web-{A94CC3A0-CC0E-5FA4-6781-3B7542D17C59}" dt="2024-05-07T20:44:51.227" v="2876" actId="20577"/>
        <pc:sldMkLst>
          <pc:docMk/>
          <pc:sldMk cId="2704802796" sldId="291"/>
        </pc:sldMkLst>
        <pc:spChg chg="mod">
          <ac:chgData name="Meg Teuber" userId="S::mteuber@frostscience.org::4695b3fa-5dc2-4036-9c64-284da0bba438" providerId="AD" clId="Web-{A94CC3A0-CC0E-5FA4-6781-3B7542D17C59}" dt="2024-05-07T20:44:51.227" v="2876" actId="20577"/>
          <ac:spMkLst>
            <pc:docMk/>
            <pc:sldMk cId="2704802796" sldId="291"/>
            <ac:spMk id="2" creationId="{CF57312C-6127-48DA-712E-C256B4024B59}"/>
          </ac:spMkLst>
        </pc:spChg>
        <pc:spChg chg="del mod">
          <ac:chgData name="Meg Teuber" userId="S::mteuber@frostscience.org::4695b3fa-5dc2-4036-9c64-284da0bba438" providerId="AD" clId="Web-{A94CC3A0-CC0E-5FA4-6781-3B7542D17C59}" dt="2024-05-07T15:39:54.833" v="695"/>
          <ac:spMkLst>
            <pc:docMk/>
            <pc:sldMk cId="2704802796" sldId="291"/>
            <ac:spMk id="3" creationId="{BFC8A71E-B18C-F5CC-963F-60233CFC7721}"/>
          </ac:spMkLst>
        </pc:spChg>
        <pc:spChg chg="add del mod">
          <ac:chgData name="Meg Teuber" userId="S::mteuber@frostscience.org::4695b3fa-5dc2-4036-9c64-284da0bba438" providerId="AD" clId="Web-{A94CC3A0-CC0E-5FA4-6781-3B7542D17C59}" dt="2024-05-07T18:02:00.697" v="2522"/>
          <ac:spMkLst>
            <pc:docMk/>
            <pc:sldMk cId="2704802796" sldId="291"/>
            <ac:spMk id="8" creationId="{8915CA55-3CCD-82DB-4E65-3A68FE0B5A6D}"/>
          </ac:spMkLst>
        </pc:spChg>
        <pc:picChg chg="add del mod ord">
          <ac:chgData name="Meg Teuber" userId="S::mteuber@frostscience.org::4695b3fa-5dc2-4036-9c64-284da0bba438" providerId="AD" clId="Web-{A94CC3A0-CC0E-5FA4-6781-3B7542D17C59}" dt="2024-05-07T18:01:47.666" v="2521"/>
          <ac:picMkLst>
            <pc:docMk/>
            <pc:sldMk cId="2704802796" sldId="291"/>
            <ac:picMk id="4" creationId="{68F5D92B-2D7C-0C90-BFBF-0DAE8BA94C1F}"/>
          </ac:picMkLst>
        </pc:picChg>
        <pc:picChg chg="add del ord">
          <ac:chgData name="Meg Teuber" userId="S::mteuber@frostscience.org::4695b3fa-5dc2-4036-9c64-284da0bba438" providerId="AD" clId="Web-{A94CC3A0-CC0E-5FA4-6781-3B7542D17C59}" dt="2024-05-07T18:01:33.619" v="2520"/>
          <ac:picMkLst>
            <pc:docMk/>
            <pc:sldMk cId="2704802796" sldId="291"/>
            <ac:picMk id="6" creationId="{55C78ACE-99FA-B003-6381-6BC0D8BD116F}"/>
          </ac:picMkLst>
        </pc:picChg>
        <pc:picChg chg="add mod ord modCrop">
          <ac:chgData name="Meg Teuber" userId="S::mteuber@frostscience.org::4695b3fa-5dc2-4036-9c64-284da0bba438" providerId="AD" clId="Web-{A94CC3A0-CC0E-5FA4-6781-3B7542D17C59}" dt="2024-05-07T18:05:46.920" v="2559" actId="1076"/>
          <ac:picMkLst>
            <pc:docMk/>
            <pc:sldMk cId="2704802796" sldId="291"/>
            <ac:picMk id="9" creationId="{9BD31462-3A6D-77CE-5131-AABD559E9FEF}"/>
          </ac:picMkLst>
        </pc:picChg>
        <pc:picChg chg="add mod ord">
          <ac:chgData name="Meg Teuber" userId="S::mteuber@frostscience.org::4695b3fa-5dc2-4036-9c64-284da0bba438" providerId="AD" clId="Web-{A94CC3A0-CC0E-5FA4-6781-3B7542D17C59}" dt="2024-05-07T18:04:28.653" v="2549"/>
          <ac:picMkLst>
            <pc:docMk/>
            <pc:sldMk cId="2704802796" sldId="291"/>
            <ac:picMk id="11" creationId="{2CB672CD-EDB7-CCFC-6028-AF54EC54A797}"/>
          </ac:picMkLst>
        </pc:picChg>
      </pc:sldChg>
      <pc:sldChg chg="modSp add replId modNotes">
        <pc:chgData name="Meg Teuber" userId="S::mteuber@frostscience.org::4695b3fa-5dc2-4036-9c64-284da0bba438" providerId="AD" clId="Web-{A94CC3A0-CC0E-5FA4-6781-3B7542D17C59}" dt="2024-05-07T17:55:05.940" v="2467" actId="20577"/>
        <pc:sldMkLst>
          <pc:docMk/>
          <pc:sldMk cId="1752305532" sldId="292"/>
        </pc:sldMkLst>
        <pc:spChg chg="mod">
          <ac:chgData name="Meg Teuber" userId="S::mteuber@frostscience.org::4695b3fa-5dc2-4036-9c64-284da0bba438" providerId="AD" clId="Web-{A94CC3A0-CC0E-5FA4-6781-3B7542D17C59}" dt="2024-05-07T17:55:05.940" v="2467" actId="20577"/>
          <ac:spMkLst>
            <pc:docMk/>
            <pc:sldMk cId="1752305532" sldId="292"/>
            <ac:spMk id="2" creationId="{F247BB56-BB0F-915B-DAE6-D6AAE49AB3E2}"/>
          </ac:spMkLst>
        </pc:spChg>
      </pc:sldChg>
      <pc:sldChg chg="addSp delSp modSp add replId">
        <pc:chgData name="Meg Teuber" userId="S::mteuber@frostscience.org::4695b3fa-5dc2-4036-9c64-284da0bba438" providerId="AD" clId="Web-{A94CC3A0-CC0E-5FA4-6781-3B7542D17C59}" dt="2024-05-07T20:44:56.757" v="2878" actId="20577"/>
        <pc:sldMkLst>
          <pc:docMk/>
          <pc:sldMk cId="2228208275" sldId="293"/>
        </pc:sldMkLst>
        <pc:spChg chg="mod">
          <ac:chgData name="Meg Teuber" userId="S::mteuber@frostscience.org::4695b3fa-5dc2-4036-9c64-284da0bba438" providerId="AD" clId="Web-{A94CC3A0-CC0E-5FA4-6781-3B7542D17C59}" dt="2024-05-07T20:44:56.757" v="2878" actId="20577"/>
          <ac:spMkLst>
            <pc:docMk/>
            <pc:sldMk cId="2228208275" sldId="293"/>
            <ac:spMk id="2" creationId="{CF57312C-6127-48DA-712E-C256B4024B59}"/>
          </ac:spMkLst>
        </pc:spChg>
        <pc:spChg chg="add del mod">
          <ac:chgData name="Meg Teuber" userId="S::mteuber@frostscience.org::4695b3fa-5dc2-4036-9c64-284da0bba438" providerId="AD" clId="Web-{A94CC3A0-CC0E-5FA4-6781-3B7542D17C59}" dt="2024-05-07T15:42:12.773" v="735"/>
          <ac:spMkLst>
            <pc:docMk/>
            <pc:sldMk cId="2228208275" sldId="293"/>
            <ac:spMk id="6" creationId="{2145C9F1-3CAF-9336-E6BF-29F9FB64DFDA}"/>
          </ac:spMkLst>
        </pc:spChg>
        <pc:picChg chg="del">
          <ac:chgData name="Meg Teuber" userId="S::mteuber@frostscience.org::4695b3fa-5dc2-4036-9c64-284da0bba438" providerId="AD" clId="Web-{A94CC3A0-CC0E-5FA4-6781-3B7542D17C59}" dt="2024-05-07T15:40:05.818" v="697"/>
          <ac:picMkLst>
            <pc:docMk/>
            <pc:sldMk cId="2228208275" sldId="293"/>
            <ac:picMk id="4" creationId="{68F5D92B-2D7C-0C90-BFBF-0DAE8BA94C1F}"/>
          </ac:picMkLst>
        </pc:picChg>
        <pc:picChg chg="add mod ord">
          <ac:chgData name="Meg Teuber" userId="S::mteuber@frostscience.org::4695b3fa-5dc2-4036-9c64-284da0bba438" providerId="AD" clId="Web-{A94CC3A0-CC0E-5FA4-6781-3B7542D17C59}" dt="2024-05-07T17:58:22.100" v="2486" actId="1076"/>
          <ac:picMkLst>
            <pc:docMk/>
            <pc:sldMk cId="2228208275" sldId="293"/>
            <ac:picMk id="7" creationId="{C1795D37-85AA-AEAB-A833-2CBDD91470CC}"/>
          </ac:picMkLst>
        </pc:picChg>
        <pc:picChg chg="add del mod">
          <ac:chgData name="Meg Teuber" userId="S::mteuber@frostscience.org::4695b3fa-5dc2-4036-9c64-284da0bba438" providerId="AD" clId="Web-{A94CC3A0-CC0E-5FA4-6781-3B7542D17C59}" dt="2024-05-07T15:44:13.946" v="750"/>
          <ac:picMkLst>
            <pc:docMk/>
            <pc:sldMk cId="2228208275" sldId="293"/>
            <ac:picMk id="9" creationId="{6E697DBC-7308-93C7-A7A3-95F555A8BE61}"/>
          </ac:picMkLst>
        </pc:picChg>
      </pc:sldChg>
      <pc:sldChg chg="addSp delSp modSp add replId">
        <pc:chgData name="Meg Teuber" userId="S::mteuber@frostscience.org::4695b3fa-5dc2-4036-9c64-284da0bba438" providerId="AD" clId="Web-{A94CC3A0-CC0E-5FA4-6781-3B7542D17C59}" dt="2024-05-07T20:58:53.034" v="2891" actId="20577"/>
        <pc:sldMkLst>
          <pc:docMk/>
          <pc:sldMk cId="1834330409" sldId="294"/>
        </pc:sldMkLst>
        <pc:spChg chg="mod">
          <ac:chgData name="Meg Teuber" userId="S::mteuber@frostscience.org::4695b3fa-5dc2-4036-9c64-284da0bba438" providerId="AD" clId="Web-{A94CC3A0-CC0E-5FA4-6781-3B7542D17C59}" dt="2024-05-07T20:58:53.034" v="2891" actId="20577"/>
          <ac:spMkLst>
            <pc:docMk/>
            <pc:sldMk cId="1834330409" sldId="294"/>
            <ac:spMk id="2" creationId="{CF57312C-6127-48DA-712E-C256B4024B59}"/>
          </ac:spMkLst>
        </pc:spChg>
        <pc:spChg chg="del">
          <ac:chgData name="Meg Teuber" userId="S::mteuber@frostscience.org::4695b3fa-5dc2-4036-9c64-284da0bba438" providerId="AD" clId="Web-{A94CC3A0-CC0E-5FA4-6781-3B7542D17C59}" dt="2024-05-07T15:44:29.915" v="751"/>
          <ac:spMkLst>
            <pc:docMk/>
            <pc:sldMk cId="1834330409" sldId="294"/>
            <ac:spMk id="6" creationId="{2145C9F1-3CAF-9336-E6BF-29F9FB64DFDA}"/>
          </ac:spMkLst>
        </pc:spChg>
        <pc:picChg chg="add mod ord">
          <ac:chgData name="Meg Teuber" userId="S::mteuber@frostscience.org::4695b3fa-5dc2-4036-9c64-284da0bba438" providerId="AD" clId="Web-{A94CC3A0-CC0E-5FA4-6781-3B7542D17C59}" dt="2024-05-07T18:06:08.483" v="2562" actId="1076"/>
          <ac:picMkLst>
            <pc:docMk/>
            <pc:sldMk cId="1834330409" sldId="294"/>
            <ac:picMk id="3" creationId="{476CCB93-A8BB-9F99-CD97-E35B01408A5A}"/>
          </ac:picMkLst>
        </pc:picChg>
      </pc:sldChg>
      <pc:sldChg chg="addSp delSp modSp add replId modNotes">
        <pc:chgData name="Meg Teuber" userId="S::mteuber@frostscience.org::4695b3fa-5dc2-4036-9c64-284da0bba438" providerId="AD" clId="Web-{A94CC3A0-CC0E-5FA4-6781-3B7542D17C59}" dt="2024-05-07T20:59:09.784" v="2897" actId="20577"/>
        <pc:sldMkLst>
          <pc:docMk/>
          <pc:sldMk cId="4173900753" sldId="295"/>
        </pc:sldMkLst>
        <pc:spChg chg="mod">
          <ac:chgData name="Meg Teuber" userId="S::mteuber@frostscience.org::4695b3fa-5dc2-4036-9c64-284da0bba438" providerId="AD" clId="Web-{A94CC3A0-CC0E-5FA4-6781-3B7542D17C59}" dt="2024-05-07T20:59:09.784" v="2897" actId="20577"/>
          <ac:spMkLst>
            <pc:docMk/>
            <pc:sldMk cId="4173900753" sldId="295"/>
            <ac:spMk id="2" creationId="{CF57312C-6127-48DA-712E-C256B4024B59}"/>
          </ac:spMkLst>
        </pc:spChg>
        <pc:spChg chg="add mod">
          <ac:chgData name="Meg Teuber" userId="S::mteuber@frostscience.org::4695b3fa-5dc2-4036-9c64-284da0bba438" providerId="AD" clId="Web-{A94CC3A0-CC0E-5FA4-6781-3B7542D17C59}" dt="2024-05-07T18:08:49.361" v="2603" actId="14100"/>
          <ac:spMkLst>
            <pc:docMk/>
            <pc:sldMk cId="4173900753" sldId="295"/>
            <ac:spMk id="4" creationId="{936DD155-7647-E2BA-EC5B-F308858A068D}"/>
          </ac:spMkLst>
        </pc:spChg>
        <pc:spChg chg="del">
          <ac:chgData name="Meg Teuber" userId="S::mteuber@frostscience.org::4695b3fa-5dc2-4036-9c64-284da0bba438" providerId="AD" clId="Web-{A94CC3A0-CC0E-5FA4-6781-3B7542D17C59}" dt="2024-05-07T15:45:25.025" v="788"/>
          <ac:spMkLst>
            <pc:docMk/>
            <pc:sldMk cId="4173900753" sldId="295"/>
            <ac:spMk id="6" creationId="{2145C9F1-3CAF-9336-E6BF-29F9FB64DFDA}"/>
          </ac:spMkLst>
        </pc:spChg>
        <pc:spChg chg="add del mod">
          <ac:chgData name="Meg Teuber" userId="S::mteuber@frostscience.org::4695b3fa-5dc2-4036-9c64-284da0bba438" providerId="AD" clId="Web-{A94CC3A0-CC0E-5FA4-6781-3B7542D17C59}" dt="2024-05-07T18:08:38.971" v="2600"/>
          <ac:spMkLst>
            <pc:docMk/>
            <pc:sldMk cId="4173900753" sldId="295"/>
            <ac:spMk id="7" creationId="{CA9E5CDB-D8FB-9B5B-7166-CEC6C4326D01}"/>
          </ac:spMkLst>
        </pc:spChg>
        <pc:spChg chg="add del mod">
          <ac:chgData name="Meg Teuber" userId="S::mteuber@frostscience.org::4695b3fa-5dc2-4036-9c64-284da0bba438" providerId="AD" clId="Web-{A94CC3A0-CC0E-5FA4-6781-3B7542D17C59}" dt="2024-05-07T18:06:39.406" v="2572"/>
          <ac:spMkLst>
            <pc:docMk/>
            <pc:sldMk cId="4173900753" sldId="295"/>
            <ac:spMk id="8" creationId="{ABD5709D-D96C-0728-E2AA-7584A90EE52A}"/>
          </ac:spMkLst>
        </pc:spChg>
        <pc:spChg chg="add mod">
          <ac:chgData name="Meg Teuber" userId="S::mteuber@frostscience.org::4695b3fa-5dc2-4036-9c64-284da0bba438" providerId="AD" clId="Web-{A94CC3A0-CC0E-5FA4-6781-3B7542D17C59}" dt="2024-05-07T18:08:57.112" v="2606" actId="1076"/>
          <ac:spMkLst>
            <pc:docMk/>
            <pc:sldMk cId="4173900753" sldId="295"/>
            <ac:spMk id="11" creationId="{9FF7208E-49CC-DE8F-68B9-8D0140D9A0A1}"/>
          </ac:spMkLst>
        </pc:spChg>
        <pc:picChg chg="add del mod ord">
          <ac:chgData name="Meg Teuber" userId="S::mteuber@frostscience.org::4695b3fa-5dc2-4036-9c64-284da0bba438" providerId="AD" clId="Web-{A94CC3A0-CC0E-5FA4-6781-3B7542D17C59}" dt="2024-05-07T18:06:32.703" v="2570"/>
          <ac:picMkLst>
            <pc:docMk/>
            <pc:sldMk cId="4173900753" sldId="295"/>
            <ac:picMk id="3" creationId="{53ED8836-DC24-590C-2F1A-4E3E4E5CABFB}"/>
          </ac:picMkLst>
        </pc:picChg>
        <pc:picChg chg="add ord">
          <ac:chgData name="Meg Teuber" userId="S::mteuber@frostscience.org::4695b3fa-5dc2-4036-9c64-284da0bba438" providerId="AD" clId="Web-{A94CC3A0-CC0E-5FA4-6781-3B7542D17C59}" dt="2024-05-07T18:06:42.468" v="2573"/>
          <ac:picMkLst>
            <pc:docMk/>
            <pc:sldMk cId="4173900753" sldId="295"/>
            <ac:picMk id="10" creationId="{BDBE4FED-08DD-A566-3C69-4E8BE28929EC}"/>
          </ac:picMkLst>
        </pc:picChg>
      </pc:sldChg>
      <pc:sldChg chg="addSp delSp modSp add replId">
        <pc:chgData name="Meg Teuber" userId="S::mteuber@frostscience.org::4695b3fa-5dc2-4036-9c64-284da0bba438" providerId="AD" clId="Web-{A94CC3A0-CC0E-5FA4-6781-3B7542D17C59}" dt="2024-05-07T20:59:15.113" v="2899" actId="20577"/>
        <pc:sldMkLst>
          <pc:docMk/>
          <pc:sldMk cId="3560387193" sldId="296"/>
        </pc:sldMkLst>
        <pc:spChg chg="mod">
          <ac:chgData name="Meg Teuber" userId="S::mteuber@frostscience.org::4695b3fa-5dc2-4036-9c64-284da0bba438" providerId="AD" clId="Web-{A94CC3A0-CC0E-5FA4-6781-3B7542D17C59}" dt="2024-05-07T20:59:15.113" v="2899" actId="20577"/>
          <ac:spMkLst>
            <pc:docMk/>
            <pc:sldMk cId="3560387193" sldId="296"/>
            <ac:spMk id="2" creationId="{CF57312C-6127-48DA-712E-C256B4024B59}"/>
          </ac:spMkLst>
        </pc:spChg>
        <pc:spChg chg="del">
          <ac:chgData name="Meg Teuber" userId="S::mteuber@frostscience.org::4695b3fa-5dc2-4036-9c64-284da0bba438" providerId="AD" clId="Web-{A94CC3A0-CC0E-5FA4-6781-3B7542D17C59}" dt="2024-05-07T15:57:29.941" v="942"/>
          <ac:spMkLst>
            <pc:docMk/>
            <pc:sldMk cId="3560387193" sldId="296"/>
            <ac:spMk id="6" creationId="{2145C9F1-3CAF-9336-E6BF-29F9FB64DFDA}"/>
          </ac:spMkLst>
        </pc:spChg>
        <pc:spChg chg="add del mod">
          <ac:chgData name="Meg Teuber" userId="S::mteuber@frostscience.org::4695b3fa-5dc2-4036-9c64-284da0bba438" providerId="AD" clId="Web-{A94CC3A0-CC0E-5FA4-6781-3B7542D17C59}" dt="2024-05-07T17:03:00.662" v="1268"/>
          <ac:spMkLst>
            <pc:docMk/>
            <pc:sldMk cId="3560387193" sldId="296"/>
            <ac:spMk id="6" creationId="{90B6E2F0-4A47-CC1E-C6D2-1E35B4B88A38}"/>
          </ac:spMkLst>
        </pc:spChg>
        <pc:spChg chg="add del mod">
          <ac:chgData name="Meg Teuber" userId="S::mteuber@frostscience.org::4695b3fa-5dc2-4036-9c64-284da0bba438" providerId="AD" clId="Web-{A94CC3A0-CC0E-5FA4-6781-3B7542D17C59}" dt="2024-05-07T16:59:37.626" v="1266"/>
          <ac:spMkLst>
            <pc:docMk/>
            <pc:sldMk cId="3560387193" sldId="296"/>
            <ac:spMk id="7" creationId="{5A59904B-54D8-80A4-FA92-C310D9F39753}"/>
          </ac:spMkLst>
        </pc:spChg>
        <pc:spChg chg="add mod">
          <ac:chgData name="Meg Teuber" userId="S::mteuber@frostscience.org::4695b3fa-5dc2-4036-9c64-284da0bba438" providerId="AD" clId="Web-{A94CC3A0-CC0E-5FA4-6781-3B7542D17C59}" dt="2024-05-07T16:00:29.849" v="1025" actId="1076"/>
          <ac:spMkLst>
            <pc:docMk/>
            <pc:sldMk cId="3560387193" sldId="296"/>
            <ac:spMk id="8" creationId="{15D3570C-DFB9-18D5-0867-C36B5BAE9535}"/>
          </ac:spMkLst>
        </pc:spChg>
        <pc:spChg chg="add del mod">
          <ac:chgData name="Meg Teuber" userId="S::mteuber@frostscience.org::4695b3fa-5dc2-4036-9c64-284da0bba438" providerId="AD" clId="Web-{A94CC3A0-CC0E-5FA4-6781-3B7542D17C59}" dt="2024-05-07T17:30:38.990" v="1845"/>
          <ac:spMkLst>
            <pc:docMk/>
            <pc:sldMk cId="3560387193" sldId="296"/>
            <ac:spMk id="11" creationId="{BC3B80BE-C510-EB7C-FD23-F878A452B561}"/>
          </ac:spMkLst>
        </pc:spChg>
        <pc:spChg chg="add del mod">
          <ac:chgData name="Meg Teuber" userId="S::mteuber@frostscience.org::4695b3fa-5dc2-4036-9c64-284da0bba438" providerId="AD" clId="Web-{A94CC3A0-CC0E-5FA4-6781-3B7542D17C59}" dt="2024-05-07T18:09:33.972" v="2614"/>
          <ac:spMkLst>
            <pc:docMk/>
            <pc:sldMk cId="3560387193" sldId="296"/>
            <ac:spMk id="16" creationId="{6D53A9C8-B952-0408-EDF1-31DD86965872}"/>
          </ac:spMkLst>
        </pc:spChg>
        <pc:spChg chg="add mod">
          <ac:chgData name="Meg Teuber" userId="S::mteuber@frostscience.org::4695b3fa-5dc2-4036-9c64-284da0bba438" providerId="AD" clId="Web-{A94CC3A0-CC0E-5FA4-6781-3B7542D17C59}" dt="2024-05-07T18:11:03.161" v="2629" actId="14100"/>
          <ac:spMkLst>
            <pc:docMk/>
            <pc:sldMk cId="3560387193" sldId="296"/>
            <ac:spMk id="18" creationId="{3C6104F1-2869-B671-9078-7D31D2DD76E6}"/>
          </ac:spMkLst>
        </pc:spChg>
        <pc:spChg chg="add mod">
          <ac:chgData name="Meg Teuber" userId="S::mteuber@frostscience.org::4695b3fa-5dc2-4036-9c64-284da0bba438" providerId="AD" clId="Web-{A94CC3A0-CC0E-5FA4-6781-3B7542D17C59}" dt="2024-05-07T18:11:13.958" v="2631" actId="1076"/>
          <ac:spMkLst>
            <pc:docMk/>
            <pc:sldMk cId="3560387193" sldId="296"/>
            <ac:spMk id="20" creationId="{D9AA4E7E-823F-3605-B153-2A149C595AEA}"/>
          </ac:spMkLst>
        </pc:spChg>
        <pc:spChg chg="add mod">
          <ac:chgData name="Meg Teuber" userId="S::mteuber@frostscience.org::4695b3fa-5dc2-4036-9c64-284da0bba438" providerId="AD" clId="Web-{A94CC3A0-CC0E-5FA4-6781-3B7542D17C59}" dt="2024-05-07T18:10:53.567" v="2626" actId="1076"/>
          <ac:spMkLst>
            <pc:docMk/>
            <pc:sldMk cId="3560387193" sldId="296"/>
            <ac:spMk id="22" creationId="{04442F2C-1E10-8AE2-465A-E20E59CC4C9F}"/>
          </ac:spMkLst>
        </pc:spChg>
        <pc:picChg chg="add del mod ord">
          <ac:chgData name="Meg Teuber" userId="S::mteuber@frostscience.org::4695b3fa-5dc2-4036-9c64-284da0bba438" providerId="AD" clId="Web-{A94CC3A0-CC0E-5FA4-6781-3B7542D17C59}" dt="2024-05-07T17:00:06.486" v="1267"/>
          <ac:picMkLst>
            <pc:docMk/>
            <pc:sldMk cId="3560387193" sldId="296"/>
            <ac:picMk id="3" creationId="{D4B7347F-A6CA-E000-176A-1E3C41629FC7}"/>
          </ac:picMkLst>
        </pc:picChg>
        <pc:picChg chg="add del mod ord">
          <ac:chgData name="Meg Teuber" userId="S::mteuber@frostscience.org::4695b3fa-5dc2-4036-9c64-284da0bba438" providerId="AD" clId="Web-{A94CC3A0-CC0E-5FA4-6781-3B7542D17C59}" dt="2024-05-07T15:57:51.972" v="943"/>
          <ac:picMkLst>
            <pc:docMk/>
            <pc:sldMk cId="3560387193" sldId="296"/>
            <ac:picMk id="3" creationId="{D9FF7C48-FC21-354D-8729-FD1226744DF9}"/>
          </ac:picMkLst>
        </pc:picChg>
        <pc:picChg chg="add del mod ord">
          <ac:chgData name="Meg Teuber" userId="S::mteuber@frostscience.org::4695b3fa-5dc2-4036-9c64-284da0bba438" providerId="AD" clId="Web-{A94CC3A0-CC0E-5FA4-6781-3B7542D17C59}" dt="2024-05-07T17:30:14.911" v="1844"/>
          <ac:picMkLst>
            <pc:docMk/>
            <pc:sldMk cId="3560387193" sldId="296"/>
            <ac:picMk id="9" creationId="{FB6A1AA0-0DF0-4979-9AC0-C38C30664AA8}"/>
          </ac:picMkLst>
        </pc:picChg>
        <pc:picChg chg="add del mod ord">
          <ac:chgData name="Meg Teuber" userId="S::mteuber@frostscience.org::4695b3fa-5dc2-4036-9c64-284da0bba438" providerId="AD" clId="Web-{A94CC3A0-CC0E-5FA4-6781-3B7542D17C59}" dt="2024-05-07T18:09:21.565" v="2610"/>
          <ac:picMkLst>
            <pc:docMk/>
            <pc:sldMk cId="3560387193" sldId="296"/>
            <ac:picMk id="12" creationId="{207949AA-74DF-27D6-B3A1-B4A2BD0A7E54}"/>
          </ac:picMkLst>
        </pc:picChg>
        <pc:picChg chg="add mod modCrop">
          <ac:chgData name="Meg Teuber" userId="S::mteuber@frostscience.org::4695b3fa-5dc2-4036-9c64-284da0bba438" providerId="AD" clId="Web-{A94CC3A0-CC0E-5FA4-6781-3B7542D17C59}" dt="2024-05-07T18:09:55.644" v="2616" actId="1076"/>
          <ac:picMkLst>
            <pc:docMk/>
            <pc:sldMk cId="3560387193" sldId="296"/>
            <ac:picMk id="14" creationId="{D253223C-EF25-4112-7537-23DF8CE80542}"/>
          </ac:picMkLst>
        </pc:picChg>
      </pc:sldChg>
      <pc:sldChg chg="addSp delSp modSp add replId">
        <pc:chgData name="Meg Teuber" userId="S::mteuber@frostscience.org::4695b3fa-5dc2-4036-9c64-284da0bba438" providerId="AD" clId="Web-{A94CC3A0-CC0E-5FA4-6781-3B7542D17C59}" dt="2024-05-07T20:59:20.550" v="2901" actId="20577"/>
        <pc:sldMkLst>
          <pc:docMk/>
          <pc:sldMk cId="2197560136" sldId="297"/>
        </pc:sldMkLst>
        <pc:spChg chg="mod">
          <ac:chgData name="Meg Teuber" userId="S::mteuber@frostscience.org::4695b3fa-5dc2-4036-9c64-284da0bba438" providerId="AD" clId="Web-{A94CC3A0-CC0E-5FA4-6781-3B7542D17C59}" dt="2024-05-07T20:59:20.550" v="2901" actId="20577"/>
          <ac:spMkLst>
            <pc:docMk/>
            <pc:sldMk cId="2197560136" sldId="297"/>
            <ac:spMk id="2" creationId="{CF57312C-6127-48DA-712E-C256B4024B59}"/>
          </ac:spMkLst>
        </pc:spChg>
        <pc:spChg chg="del">
          <ac:chgData name="Meg Teuber" userId="S::mteuber@frostscience.org::4695b3fa-5dc2-4036-9c64-284da0bba438" providerId="AD" clId="Web-{A94CC3A0-CC0E-5FA4-6781-3B7542D17C59}" dt="2024-05-07T17:03:36.334" v="1269"/>
          <ac:spMkLst>
            <pc:docMk/>
            <pc:sldMk cId="2197560136" sldId="297"/>
            <ac:spMk id="6" creationId="{2145C9F1-3CAF-9336-E6BF-29F9FB64DFDA}"/>
          </ac:spMkLst>
        </pc:spChg>
        <pc:picChg chg="add mod ord">
          <ac:chgData name="Meg Teuber" userId="S::mteuber@frostscience.org::4695b3fa-5dc2-4036-9c64-284da0bba438" providerId="AD" clId="Web-{A94CC3A0-CC0E-5FA4-6781-3B7542D17C59}" dt="2024-05-07T18:10:08.550" v="2620" actId="1076"/>
          <ac:picMkLst>
            <pc:docMk/>
            <pc:sldMk cId="2197560136" sldId="297"/>
            <ac:picMk id="3" creationId="{0C68C705-DF4F-3FD5-AC42-0076D9DBC2B4}"/>
          </ac:picMkLst>
        </pc:picChg>
      </pc:sldChg>
      <pc:sldChg chg="modSp add replId">
        <pc:chgData name="Meg Teuber" userId="S::mteuber@frostscience.org::4695b3fa-5dc2-4036-9c64-284da0bba438" providerId="AD" clId="Web-{A94CC3A0-CC0E-5FA4-6781-3B7542D17C59}" dt="2024-05-07T20:58:48.128" v="2889" actId="20577"/>
        <pc:sldMkLst>
          <pc:docMk/>
          <pc:sldMk cId="585290712" sldId="298"/>
        </pc:sldMkLst>
        <pc:spChg chg="mod">
          <ac:chgData name="Meg Teuber" userId="S::mteuber@frostscience.org::4695b3fa-5dc2-4036-9c64-284da0bba438" providerId="AD" clId="Web-{A94CC3A0-CC0E-5FA4-6781-3B7542D17C59}" dt="2024-05-07T20:58:48.128" v="2889" actId="20577"/>
          <ac:spMkLst>
            <pc:docMk/>
            <pc:sldMk cId="585290712" sldId="298"/>
            <ac:spMk id="2" creationId="{87693102-E5AF-6296-0F88-C53E114EF83B}"/>
          </ac:spMkLst>
        </pc:spChg>
      </pc:sldChg>
      <pc:sldChg chg="addSp delSp modSp add replId">
        <pc:chgData name="Meg Teuber" userId="S::mteuber@frostscience.org::4695b3fa-5dc2-4036-9c64-284da0bba438" providerId="AD" clId="Web-{A94CC3A0-CC0E-5FA4-6781-3B7542D17C59}" dt="2024-05-07T20:58:58.425" v="2893" actId="20577"/>
        <pc:sldMkLst>
          <pc:docMk/>
          <pc:sldMk cId="2198151848" sldId="299"/>
        </pc:sldMkLst>
        <pc:spChg chg="mod">
          <ac:chgData name="Meg Teuber" userId="S::mteuber@frostscience.org::4695b3fa-5dc2-4036-9c64-284da0bba438" providerId="AD" clId="Web-{A94CC3A0-CC0E-5FA4-6781-3B7542D17C59}" dt="2024-05-07T20:58:58.425" v="2893" actId="20577"/>
          <ac:spMkLst>
            <pc:docMk/>
            <pc:sldMk cId="2198151848" sldId="299"/>
            <ac:spMk id="2" creationId="{CF57312C-6127-48DA-712E-C256B4024B59}"/>
          </ac:spMkLst>
        </pc:spChg>
        <pc:spChg chg="add mod">
          <ac:chgData name="Meg Teuber" userId="S::mteuber@frostscience.org::4695b3fa-5dc2-4036-9c64-284da0bba438" providerId="AD" clId="Web-{A94CC3A0-CC0E-5FA4-6781-3B7542D17C59}" dt="2024-05-07T18:07:03.344" v="2577" actId="14100"/>
          <ac:spMkLst>
            <pc:docMk/>
            <pc:sldMk cId="2198151848" sldId="299"/>
            <ac:spMk id="6" creationId="{772082B3-0743-AFCC-2533-6B147B6CC4C4}"/>
          </ac:spMkLst>
        </pc:spChg>
        <pc:spChg chg="add del mod">
          <ac:chgData name="Meg Teuber" userId="S::mteuber@frostscience.org::4695b3fa-5dc2-4036-9c64-284da0bba438" providerId="AD" clId="Web-{A94CC3A0-CC0E-5FA4-6781-3B7542D17C59}" dt="2024-05-07T18:07:08.250" v="2579"/>
          <ac:spMkLst>
            <pc:docMk/>
            <pc:sldMk cId="2198151848" sldId="299"/>
            <ac:spMk id="7" creationId="{C0664125-958E-609D-CBCB-FEDEB59F2DA3}"/>
          </ac:spMkLst>
        </pc:spChg>
        <pc:spChg chg="add del mod">
          <ac:chgData name="Meg Teuber" userId="S::mteuber@frostscience.org::4695b3fa-5dc2-4036-9c64-284da0bba438" providerId="AD" clId="Web-{A94CC3A0-CC0E-5FA4-6781-3B7542D17C59}" dt="2024-05-07T18:07:08.250" v="2578"/>
          <ac:spMkLst>
            <pc:docMk/>
            <pc:sldMk cId="2198151848" sldId="299"/>
            <ac:spMk id="8" creationId="{39E62779-78F9-B60C-F43D-5354D08BEC53}"/>
          </ac:spMkLst>
        </pc:spChg>
        <pc:spChg chg="add del mod">
          <ac:chgData name="Meg Teuber" userId="S::mteuber@frostscience.org::4695b3fa-5dc2-4036-9c64-284da0bba438" providerId="AD" clId="Web-{A94CC3A0-CC0E-5FA4-6781-3B7542D17C59}" dt="2024-05-07T18:06:17.515" v="2565"/>
          <ac:spMkLst>
            <pc:docMk/>
            <pc:sldMk cId="2198151848" sldId="299"/>
            <ac:spMk id="9" creationId="{DA296C4D-09D6-441A-CAE4-2AECFC1AA45C}"/>
          </ac:spMkLst>
        </pc:spChg>
        <pc:spChg chg="add mod">
          <ac:chgData name="Meg Teuber" userId="S::mteuber@frostscience.org::4695b3fa-5dc2-4036-9c64-284da0bba438" providerId="AD" clId="Web-{A94CC3A0-CC0E-5FA4-6781-3B7542D17C59}" dt="2024-05-07T18:07:14.735" v="2581" actId="1076"/>
          <ac:spMkLst>
            <pc:docMk/>
            <pc:sldMk cId="2198151848" sldId="299"/>
            <ac:spMk id="12" creationId="{B0F56231-2AB7-A844-EBB0-C8B2858FBED7}"/>
          </ac:spMkLst>
        </pc:spChg>
        <pc:spChg chg="add mod">
          <ac:chgData name="Meg Teuber" userId="S::mteuber@frostscience.org::4695b3fa-5dc2-4036-9c64-284da0bba438" providerId="AD" clId="Web-{A94CC3A0-CC0E-5FA4-6781-3B7542D17C59}" dt="2024-05-07T18:07:41.876" v="2587" actId="1076"/>
          <ac:spMkLst>
            <pc:docMk/>
            <pc:sldMk cId="2198151848" sldId="299"/>
            <ac:spMk id="13" creationId="{9A63ABA0-6FBE-6D01-8904-4803E4712889}"/>
          </ac:spMkLst>
        </pc:spChg>
        <pc:picChg chg="del">
          <ac:chgData name="Meg Teuber" userId="S::mteuber@frostscience.org::4695b3fa-5dc2-4036-9c64-284da0bba438" providerId="AD" clId="Web-{A94CC3A0-CC0E-5FA4-6781-3B7542D17C59}" dt="2024-05-07T18:06:13.327" v="2563"/>
          <ac:picMkLst>
            <pc:docMk/>
            <pc:sldMk cId="2198151848" sldId="299"/>
            <ac:picMk id="3" creationId="{476CCB93-A8BB-9F99-CD97-E35B01408A5A}"/>
          </ac:picMkLst>
        </pc:picChg>
        <pc:picChg chg="add ord">
          <ac:chgData name="Meg Teuber" userId="S::mteuber@frostscience.org::4695b3fa-5dc2-4036-9c64-284da0bba438" providerId="AD" clId="Web-{A94CC3A0-CC0E-5FA4-6781-3B7542D17C59}" dt="2024-05-07T18:06:21.874" v="2566"/>
          <ac:picMkLst>
            <pc:docMk/>
            <pc:sldMk cId="2198151848" sldId="299"/>
            <ac:picMk id="11" creationId="{441F396A-A48C-B52A-83A0-DF3B5A80771C}"/>
          </ac:picMkLst>
        </pc:picChg>
      </pc:sldChg>
      <pc:sldChg chg="addSp delSp modSp add replId modNotes">
        <pc:chgData name="Meg Teuber" userId="S::mteuber@frostscience.org::4695b3fa-5dc2-4036-9c64-284da0bba438" providerId="AD" clId="Web-{A94CC3A0-CC0E-5FA4-6781-3B7542D17C59}" dt="2024-05-07T20:59:05.222" v="2895" actId="20577"/>
        <pc:sldMkLst>
          <pc:docMk/>
          <pc:sldMk cId="2821953672" sldId="300"/>
        </pc:sldMkLst>
        <pc:spChg chg="mod">
          <ac:chgData name="Meg Teuber" userId="S::mteuber@frostscience.org::4695b3fa-5dc2-4036-9c64-284da0bba438" providerId="AD" clId="Web-{A94CC3A0-CC0E-5FA4-6781-3B7542D17C59}" dt="2024-05-07T20:59:05.222" v="2895" actId="20577"/>
          <ac:spMkLst>
            <pc:docMk/>
            <pc:sldMk cId="2821953672" sldId="300"/>
            <ac:spMk id="2" creationId="{CF57312C-6127-48DA-712E-C256B4024B59}"/>
          </ac:spMkLst>
        </pc:spChg>
        <pc:spChg chg="add del mod">
          <ac:chgData name="Meg Teuber" userId="S::mteuber@frostscience.org::4695b3fa-5dc2-4036-9c64-284da0bba438" providerId="AD" clId="Web-{A94CC3A0-CC0E-5FA4-6781-3B7542D17C59}" dt="2024-05-07T18:08:04.439" v="2592"/>
          <ac:spMkLst>
            <pc:docMk/>
            <pc:sldMk cId="2821953672" sldId="300"/>
            <ac:spMk id="4" creationId="{08406C41-6328-EE35-692A-10134F390640}"/>
          </ac:spMkLst>
        </pc:spChg>
        <pc:spChg chg="mod">
          <ac:chgData name="Meg Teuber" userId="S::mteuber@frostscience.org::4695b3fa-5dc2-4036-9c64-284da0bba438" providerId="AD" clId="Web-{A94CC3A0-CC0E-5FA4-6781-3B7542D17C59}" dt="2024-05-07T18:08:01.251" v="2590" actId="1076"/>
          <ac:spMkLst>
            <pc:docMk/>
            <pc:sldMk cId="2821953672" sldId="300"/>
            <ac:spMk id="6" creationId="{772082B3-0743-AFCC-2533-6B147B6CC4C4}"/>
          </ac:spMkLst>
        </pc:spChg>
        <pc:spChg chg="del">
          <ac:chgData name="Meg Teuber" userId="S::mteuber@frostscience.org::4695b3fa-5dc2-4036-9c64-284da0bba438" providerId="AD" clId="Web-{A94CC3A0-CC0E-5FA4-6781-3B7542D17C59}" dt="2024-05-07T15:59:05.755" v="966"/>
          <ac:spMkLst>
            <pc:docMk/>
            <pc:sldMk cId="2821953672" sldId="300"/>
            <ac:spMk id="7" creationId="{C0664125-958E-609D-CBCB-FEDEB59F2DA3}"/>
          </ac:spMkLst>
        </pc:spChg>
        <pc:spChg chg="del">
          <ac:chgData name="Meg Teuber" userId="S::mteuber@frostscience.org::4695b3fa-5dc2-4036-9c64-284da0bba438" providerId="AD" clId="Web-{A94CC3A0-CC0E-5FA4-6781-3B7542D17C59}" dt="2024-05-07T15:59:05.755" v="965"/>
          <ac:spMkLst>
            <pc:docMk/>
            <pc:sldMk cId="2821953672" sldId="300"/>
            <ac:spMk id="8" creationId="{39E62779-78F9-B60C-F43D-5354D08BEC53}"/>
          </ac:spMkLst>
        </pc:spChg>
        <pc:spChg chg="add del mod">
          <ac:chgData name="Meg Teuber" userId="S::mteuber@frostscience.org::4695b3fa-5dc2-4036-9c64-284da0bba438" providerId="AD" clId="Web-{A94CC3A0-CC0E-5FA4-6781-3B7542D17C59}" dt="2024-05-07T18:06:47.390" v="2574"/>
          <ac:spMkLst>
            <pc:docMk/>
            <pc:sldMk cId="2821953672" sldId="300"/>
            <ac:spMk id="8" creationId="{670BC252-ABF0-3E44-2B20-1A89B978D0BF}"/>
          </ac:spMkLst>
        </pc:spChg>
        <pc:spChg chg="add del mod">
          <ac:chgData name="Meg Teuber" userId="S::mteuber@frostscience.org::4695b3fa-5dc2-4036-9c64-284da0bba438" providerId="AD" clId="Web-{A94CC3A0-CC0E-5FA4-6781-3B7542D17C59}" dt="2024-05-07T18:08:04.439" v="2591"/>
          <ac:spMkLst>
            <pc:docMk/>
            <pc:sldMk cId="2821953672" sldId="300"/>
            <ac:spMk id="9" creationId="{702FB9C8-73BA-A302-AAAC-D07EE991C017}"/>
          </ac:spMkLst>
        </pc:spChg>
        <pc:spChg chg="add mod">
          <ac:chgData name="Meg Teuber" userId="S::mteuber@frostscience.org::4695b3fa-5dc2-4036-9c64-284da0bba438" providerId="AD" clId="Web-{A94CC3A0-CC0E-5FA4-6781-3B7542D17C59}" dt="2024-05-07T18:08:12.158" v="2594" actId="1076"/>
          <ac:spMkLst>
            <pc:docMk/>
            <pc:sldMk cId="2821953672" sldId="300"/>
            <ac:spMk id="12" creationId="{E08AD479-0626-0E88-F33D-76694E62E309}"/>
          </ac:spMkLst>
        </pc:spChg>
        <pc:spChg chg="add mod">
          <ac:chgData name="Meg Teuber" userId="S::mteuber@frostscience.org::4695b3fa-5dc2-4036-9c64-284da0bba438" providerId="AD" clId="Web-{A94CC3A0-CC0E-5FA4-6781-3B7542D17C59}" dt="2024-05-07T18:08:20.658" v="2596" actId="1076"/>
          <ac:spMkLst>
            <pc:docMk/>
            <pc:sldMk cId="2821953672" sldId="300"/>
            <ac:spMk id="13" creationId="{6B6FB564-5FDE-6028-CD50-FC6B38ACCBAC}"/>
          </ac:spMkLst>
        </pc:spChg>
        <pc:picChg chg="del">
          <ac:chgData name="Meg Teuber" userId="S::mteuber@frostscience.org::4695b3fa-5dc2-4036-9c64-284da0bba438" providerId="AD" clId="Web-{A94CC3A0-CC0E-5FA4-6781-3B7542D17C59}" dt="2024-05-07T18:06:25.327" v="2567"/>
          <ac:picMkLst>
            <pc:docMk/>
            <pc:sldMk cId="2821953672" sldId="300"/>
            <ac:picMk id="3" creationId="{476CCB93-A8BB-9F99-CD97-E35B01408A5A}"/>
          </ac:picMkLst>
        </pc:picChg>
        <pc:picChg chg="add ord">
          <ac:chgData name="Meg Teuber" userId="S::mteuber@frostscience.org::4695b3fa-5dc2-4036-9c64-284da0bba438" providerId="AD" clId="Web-{A94CC3A0-CC0E-5FA4-6781-3B7542D17C59}" dt="2024-05-07T18:06:29.078" v="2569"/>
          <ac:picMkLst>
            <pc:docMk/>
            <pc:sldMk cId="2821953672" sldId="300"/>
            <ac:picMk id="11" creationId="{9064D802-970B-A40C-062D-3B0F44B99325}"/>
          </ac:picMkLst>
        </pc:picChg>
      </pc:sldChg>
      <pc:sldChg chg="modSp add replId">
        <pc:chgData name="Meg Teuber" userId="S::mteuber@frostscience.org::4695b3fa-5dc2-4036-9c64-284da0bba438" providerId="AD" clId="Web-{A94CC3A0-CC0E-5FA4-6781-3B7542D17C59}" dt="2024-05-07T20:59:30.831" v="2904" actId="20577"/>
        <pc:sldMkLst>
          <pc:docMk/>
          <pc:sldMk cId="2863562409" sldId="301"/>
        </pc:sldMkLst>
        <pc:spChg chg="mod">
          <ac:chgData name="Meg Teuber" userId="S::mteuber@frostscience.org::4695b3fa-5dc2-4036-9c64-284da0bba438" providerId="AD" clId="Web-{A94CC3A0-CC0E-5FA4-6781-3B7542D17C59}" dt="2024-05-07T20:59:30.831" v="2904" actId="20577"/>
          <ac:spMkLst>
            <pc:docMk/>
            <pc:sldMk cId="2863562409" sldId="301"/>
            <ac:spMk id="2" creationId="{CF57312C-6127-48DA-712E-C256B4024B59}"/>
          </ac:spMkLst>
        </pc:spChg>
        <pc:spChg chg="mod">
          <ac:chgData name="Meg Teuber" userId="S::mteuber@frostscience.org::4695b3fa-5dc2-4036-9c64-284da0bba438" providerId="AD" clId="Web-{A94CC3A0-CC0E-5FA4-6781-3B7542D17C59}" dt="2024-05-07T17:07:33.776" v="1291" actId="20577"/>
          <ac:spMkLst>
            <pc:docMk/>
            <pc:sldMk cId="2863562409" sldId="301"/>
            <ac:spMk id="3" creationId="{BFC8A71E-B18C-F5CC-963F-60233CFC7721}"/>
          </ac:spMkLst>
        </pc:spChg>
      </pc:sldChg>
      <pc:sldChg chg="modSp add replId modNotes">
        <pc:chgData name="Meg Teuber" userId="S::mteuber@frostscience.org::4695b3fa-5dc2-4036-9c64-284da0bba438" providerId="AD" clId="Web-{A94CC3A0-CC0E-5FA4-6781-3B7542D17C59}" dt="2024-05-07T20:59:39.238" v="2908" actId="20577"/>
        <pc:sldMkLst>
          <pc:docMk/>
          <pc:sldMk cId="2378377141" sldId="302"/>
        </pc:sldMkLst>
        <pc:spChg chg="mod">
          <ac:chgData name="Meg Teuber" userId="S::mteuber@frostscience.org::4695b3fa-5dc2-4036-9c64-284da0bba438" providerId="AD" clId="Web-{A94CC3A0-CC0E-5FA4-6781-3B7542D17C59}" dt="2024-05-07T20:59:39.238" v="2908" actId="20577"/>
          <ac:spMkLst>
            <pc:docMk/>
            <pc:sldMk cId="2378377141" sldId="302"/>
            <ac:spMk id="2" creationId="{87693102-E5AF-6296-0F88-C53E114EF83B}"/>
          </ac:spMkLst>
        </pc:spChg>
      </pc:sldChg>
      <pc:sldChg chg="addSp delSp modSp add replId modNotes">
        <pc:chgData name="Meg Teuber" userId="S::mteuber@frostscience.org::4695b3fa-5dc2-4036-9c64-284da0bba438" providerId="AD" clId="Web-{A94CC3A0-CC0E-5FA4-6781-3B7542D17C59}" dt="2024-05-08T14:03:32.419" v="2941" actId="20577"/>
        <pc:sldMkLst>
          <pc:docMk/>
          <pc:sldMk cId="2568959808" sldId="303"/>
        </pc:sldMkLst>
        <pc:spChg chg="del mod">
          <ac:chgData name="Meg Teuber" userId="S::mteuber@frostscience.org::4695b3fa-5dc2-4036-9c64-284da0bba438" providerId="AD" clId="Web-{A94CC3A0-CC0E-5FA4-6781-3B7542D17C59}" dt="2024-05-07T17:54:25.251" v="2456"/>
          <ac:spMkLst>
            <pc:docMk/>
            <pc:sldMk cId="2568959808" sldId="303"/>
            <ac:spMk id="2" creationId="{F247BB56-BB0F-915B-DAE6-D6AAE49AB3E2}"/>
          </ac:spMkLst>
        </pc:spChg>
        <pc:spChg chg="add del">
          <ac:chgData name="Meg Teuber" userId="S::mteuber@frostscience.org::4695b3fa-5dc2-4036-9c64-284da0bba438" providerId="AD" clId="Web-{A94CC3A0-CC0E-5FA4-6781-3B7542D17C59}" dt="2024-05-07T17:54:02.048" v="2454"/>
          <ac:spMkLst>
            <pc:docMk/>
            <pc:sldMk cId="2568959808" sldId="303"/>
            <ac:spMk id="4" creationId="{FD2EC52D-B8A2-3682-E327-2B100B817FE4}"/>
          </ac:spMkLst>
        </pc:spChg>
        <pc:spChg chg="add mod">
          <ac:chgData name="Meg Teuber" userId="S::mteuber@frostscience.org::4695b3fa-5dc2-4036-9c64-284da0bba438" providerId="AD" clId="Web-{A94CC3A0-CC0E-5FA4-6781-3B7542D17C59}" dt="2024-05-08T14:03:32.419" v="2941" actId="20577"/>
          <ac:spMkLst>
            <pc:docMk/>
            <pc:sldMk cId="2568959808" sldId="303"/>
            <ac:spMk id="7" creationId="{135801BB-8717-E396-9965-F057FA6310A1}"/>
          </ac:spMkLst>
        </pc:spChg>
        <pc:spChg chg="add del mod">
          <ac:chgData name="Meg Teuber" userId="S::mteuber@frostscience.org::4695b3fa-5dc2-4036-9c64-284da0bba438" providerId="AD" clId="Web-{A94CC3A0-CC0E-5FA4-6781-3B7542D17C59}" dt="2024-05-07T17:54:34.861" v="2460"/>
          <ac:spMkLst>
            <pc:docMk/>
            <pc:sldMk cId="2568959808" sldId="303"/>
            <ac:spMk id="9" creationId="{B5F4C3B6-560E-9495-0D95-B4139BAF818A}"/>
          </ac:spMkLst>
        </pc:spChg>
      </pc:sldChg>
      <pc:sldChg chg="addSp delSp modSp add replId modNotes">
        <pc:chgData name="Meg Teuber" userId="S::mteuber@frostscience.org::4695b3fa-5dc2-4036-9c64-284da0bba438" providerId="AD" clId="Web-{A94CC3A0-CC0E-5FA4-6781-3B7542D17C59}" dt="2024-05-08T14:02:34.715" v="2918" actId="20577"/>
        <pc:sldMkLst>
          <pc:docMk/>
          <pc:sldMk cId="2447609604" sldId="304"/>
        </pc:sldMkLst>
        <pc:spChg chg="del mod">
          <ac:chgData name="Meg Teuber" userId="S::mteuber@frostscience.org::4695b3fa-5dc2-4036-9c64-284da0bba438" providerId="AD" clId="Web-{A94CC3A0-CC0E-5FA4-6781-3B7542D17C59}" dt="2024-05-07T19:19:24.904" v="2769"/>
          <ac:spMkLst>
            <pc:docMk/>
            <pc:sldMk cId="2447609604" sldId="304"/>
            <ac:spMk id="2" creationId="{F247BB56-BB0F-915B-DAE6-D6AAE49AB3E2}"/>
          </ac:spMkLst>
        </pc:spChg>
        <pc:spChg chg="add mod">
          <ac:chgData name="Meg Teuber" userId="S::mteuber@frostscience.org::4695b3fa-5dc2-4036-9c64-284da0bba438" providerId="AD" clId="Web-{A94CC3A0-CC0E-5FA4-6781-3B7542D17C59}" dt="2024-05-07T19:19:36.217" v="2773"/>
          <ac:spMkLst>
            <pc:docMk/>
            <pc:sldMk cId="2447609604" sldId="304"/>
            <ac:spMk id="4" creationId="{B419F594-F360-4C66-FE75-BC33C5CDE2A6}"/>
          </ac:spMkLst>
        </pc:spChg>
        <pc:spChg chg="add mod ord">
          <ac:chgData name="Meg Teuber" userId="S::mteuber@frostscience.org::4695b3fa-5dc2-4036-9c64-284da0bba438" providerId="AD" clId="Web-{A94CC3A0-CC0E-5FA4-6781-3B7542D17C59}" dt="2024-05-08T14:02:34.715" v="2918" actId="20577"/>
          <ac:spMkLst>
            <pc:docMk/>
            <pc:sldMk cId="2447609604" sldId="304"/>
            <ac:spMk id="5" creationId="{20E6CA01-51F5-F75A-C869-B1C8D4C108E4}"/>
          </ac:spMkLst>
        </pc:spChg>
        <pc:spChg chg="add del mod">
          <ac:chgData name="Meg Teuber" userId="S::mteuber@frostscience.org::4695b3fa-5dc2-4036-9c64-284da0bba438" providerId="AD" clId="Web-{A94CC3A0-CC0E-5FA4-6781-3B7542D17C59}" dt="2024-05-07T19:19:32.670" v="2772"/>
          <ac:spMkLst>
            <pc:docMk/>
            <pc:sldMk cId="2447609604" sldId="304"/>
            <ac:spMk id="8" creationId="{10D31F2D-3E89-350D-8718-4AF6A45519E1}"/>
          </ac:spMkLst>
        </pc:spChg>
      </pc:sldChg>
      <pc:sldChg chg="add del replId">
        <pc:chgData name="Meg Teuber" userId="S::mteuber@frostscience.org::4695b3fa-5dc2-4036-9c64-284da0bba438" providerId="AD" clId="Web-{A94CC3A0-CC0E-5FA4-6781-3B7542D17C59}" dt="2024-05-07T17:12:41.938" v="1338"/>
        <pc:sldMkLst>
          <pc:docMk/>
          <pc:sldMk cId="1283094145" sldId="305"/>
        </pc:sldMkLst>
      </pc:sldChg>
      <pc:sldChg chg="add del replId">
        <pc:chgData name="Meg Teuber" userId="S::mteuber@frostscience.org::4695b3fa-5dc2-4036-9c64-284da0bba438" providerId="AD" clId="Web-{A94CC3A0-CC0E-5FA4-6781-3B7542D17C59}" dt="2024-05-07T17:12:53.532" v="1340"/>
        <pc:sldMkLst>
          <pc:docMk/>
          <pc:sldMk cId="3139272805" sldId="305"/>
        </pc:sldMkLst>
      </pc:sldChg>
      <pc:sldChg chg="addSp delSp modSp add replId modNotes">
        <pc:chgData name="Meg Teuber" userId="S::mteuber@frostscience.org::4695b3fa-5dc2-4036-9c64-284da0bba438" providerId="AD" clId="Web-{A94CC3A0-CC0E-5FA4-6781-3B7542D17C59}" dt="2024-05-08T14:02:45.247" v="2923" actId="20577"/>
        <pc:sldMkLst>
          <pc:docMk/>
          <pc:sldMk cId="3140264929" sldId="305"/>
        </pc:sldMkLst>
        <pc:spChg chg="del mod">
          <ac:chgData name="Meg Teuber" userId="S::mteuber@frostscience.org::4695b3fa-5dc2-4036-9c64-284da0bba438" providerId="AD" clId="Web-{A94CC3A0-CC0E-5FA4-6781-3B7542D17C59}" dt="2024-05-07T19:20:10.265" v="2776"/>
          <ac:spMkLst>
            <pc:docMk/>
            <pc:sldMk cId="3140264929" sldId="305"/>
            <ac:spMk id="2" creationId="{F247BB56-BB0F-915B-DAE6-D6AAE49AB3E2}"/>
          </ac:spMkLst>
        </pc:spChg>
        <pc:spChg chg="add mod">
          <ac:chgData name="Meg Teuber" userId="S::mteuber@frostscience.org::4695b3fa-5dc2-4036-9c64-284da0bba438" providerId="AD" clId="Web-{A94CC3A0-CC0E-5FA4-6781-3B7542D17C59}" dt="2024-05-07T19:20:18.734" v="2780"/>
          <ac:spMkLst>
            <pc:docMk/>
            <pc:sldMk cId="3140264929" sldId="305"/>
            <ac:spMk id="4" creationId="{0005CA60-E7CA-98E7-229D-99841E0823FC}"/>
          </ac:spMkLst>
        </pc:spChg>
        <pc:spChg chg="add mod ord">
          <ac:chgData name="Meg Teuber" userId="S::mteuber@frostscience.org::4695b3fa-5dc2-4036-9c64-284da0bba438" providerId="AD" clId="Web-{A94CC3A0-CC0E-5FA4-6781-3B7542D17C59}" dt="2024-05-08T14:02:45.247" v="2923" actId="20577"/>
          <ac:spMkLst>
            <pc:docMk/>
            <pc:sldMk cId="3140264929" sldId="305"/>
            <ac:spMk id="5" creationId="{DE5E69D6-5A2B-FD0C-C5FC-E41238685259}"/>
          </ac:spMkLst>
        </pc:spChg>
        <pc:spChg chg="add del mod">
          <ac:chgData name="Meg Teuber" userId="S::mteuber@frostscience.org::4695b3fa-5dc2-4036-9c64-284da0bba438" providerId="AD" clId="Web-{A94CC3A0-CC0E-5FA4-6781-3B7542D17C59}" dt="2024-05-07T19:20:15.640" v="2779"/>
          <ac:spMkLst>
            <pc:docMk/>
            <pc:sldMk cId="3140264929" sldId="305"/>
            <ac:spMk id="8" creationId="{C419DF4F-0D5F-2214-6974-1AE5E0203B35}"/>
          </ac:spMkLst>
        </pc:spChg>
      </pc:sldChg>
      <pc:sldChg chg="modSp add replId modNotes">
        <pc:chgData name="Meg Teuber" userId="S::mteuber@frostscience.org::4695b3fa-5dc2-4036-9c64-284da0bba438" providerId="AD" clId="Web-{A94CC3A0-CC0E-5FA4-6781-3B7542D17C59}" dt="2024-05-07T17:53:19.609" v="2446"/>
        <pc:sldMkLst>
          <pc:docMk/>
          <pc:sldMk cId="151056170" sldId="306"/>
        </pc:sldMkLst>
        <pc:spChg chg="mod">
          <ac:chgData name="Meg Teuber" userId="S::mteuber@frostscience.org::4695b3fa-5dc2-4036-9c64-284da0bba438" providerId="AD" clId="Web-{A94CC3A0-CC0E-5FA4-6781-3B7542D17C59}" dt="2024-05-07T17:53:19.609" v="2446"/>
          <ac:spMkLst>
            <pc:docMk/>
            <pc:sldMk cId="151056170" sldId="306"/>
            <ac:spMk id="2" creationId="{F247BB56-BB0F-915B-DAE6-D6AAE49AB3E2}"/>
          </ac:spMkLst>
        </pc:spChg>
      </pc:sldChg>
      <pc:sldChg chg="modSp add del replId">
        <pc:chgData name="Meg Teuber" userId="S::mteuber@frostscience.org::4695b3fa-5dc2-4036-9c64-284da0bba438" providerId="AD" clId="Web-{A94CC3A0-CC0E-5FA4-6781-3B7542D17C59}" dt="2024-05-07T17:17:57.804" v="1497"/>
        <pc:sldMkLst>
          <pc:docMk/>
          <pc:sldMk cId="1465751870" sldId="306"/>
        </pc:sldMkLst>
        <pc:spChg chg="mod">
          <ac:chgData name="Meg Teuber" userId="S::mteuber@frostscience.org::4695b3fa-5dc2-4036-9c64-284da0bba438" providerId="AD" clId="Web-{A94CC3A0-CC0E-5FA4-6781-3B7542D17C59}" dt="2024-05-07T17:17:51.241" v="1496" actId="20577"/>
          <ac:spMkLst>
            <pc:docMk/>
            <pc:sldMk cId="1465751870" sldId="306"/>
            <ac:spMk id="2" creationId="{87693102-E5AF-6296-0F88-C53E114EF83B}"/>
          </ac:spMkLst>
        </pc:spChg>
      </pc:sldChg>
      <pc:sldChg chg="addSp delSp modSp add replId">
        <pc:chgData name="Meg Teuber" userId="S::mteuber@frostscience.org::4695b3fa-5dc2-4036-9c64-284da0bba438" providerId="AD" clId="Web-{A94CC3A0-CC0E-5FA4-6781-3B7542D17C59}" dt="2024-05-08T14:09:18.552" v="3091" actId="20577"/>
        <pc:sldMkLst>
          <pc:docMk/>
          <pc:sldMk cId="2454220691" sldId="307"/>
        </pc:sldMkLst>
        <pc:spChg chg="mod">
          <ac:chgData name="Meg Teuber" userId="S::mteuber@frostscience.org::4695b3fa-5dc2-4036-9c64-284da0bba438" providerId="AD" clId="Web-{A94CC3A0-CC0E-5FA4-6781-3B7542D17C59}" dt="2024-05-08T14:05:04.390" v="3027" actId="20577"/>
          <ac:spMkLst>
            <pc:docMk/>
            <pc:sldMk cId="2454220691" sldId="307"/>
            <ac:spMk id="2" creationId="{CF57312C-6127-48DA-712E-C256B4024B59}"/>
          </ac:spMkLst>
        </pc:spChg>
        <pc:spChg chg="add del mod">
          <ac:chgData name="Meg Teuber" userId="S::mteuber@frostscience.org::4695b3fa-5dc2-4036-9c64-284da0bba438" providerId="AD" clId="Web-{A94CC3A0-CC0E-5FA4-6781-3B7542D17C59}" dt="2024-05-08T14:09:18.552" v="3091" actId="20577"/>
          <ac:spMkLst>
            <pc:docMk/>
            <pc:sldMk cId="2454220691" sldId="307"/>
            <ac:spMk id="3" creationId="{BFC8A71E-B18C-F5CC-963F-60233CFC7721}"/>
          </ac:spMkLst>
        </pc:spChg>
        <pc:graphicFrameChg chg="add del mod ord modGraphic">
          <ac:chgData name="Meg Teuber" userId="S::mteuber@frostscience.org::4695b3fa-5dc2-4036-9c64-284da0bba438" providerId="AD" clId="Web-{A94CC3A0-CC0E-5FA4-6781-3B7542D17C59}" dt="2024-05-07T17:22:32.121" v="1551"/>
          <ac:graphicFrameMkLst>
            <pc:docMk/>
            <pc:sldMk cId="2454220691" sldId="307"/>
            <ac:graphicFrameMk id="6" creationId="{6D52F227-6AC5-FEBB-BC1A-BC07846CAAE7}"/>
          </ac:graphicFrameMkLst>
        </pc:graphicFrameChg>
      </pc:sldChg>
      <pc:sldChg chg="modSp add replId">
        <pc:chgData name="Meg Teuber" userId="S::mteuber@frostscience.org::4695b3fa-5dc2-4036-9c64-284da0bba438" providerId="AD" clId="Web-{A94CC3A0-CC0E-5FA4-6781-3B7542D17C59}" dt="2024-05-07T17:53:07.390" v="2444"/>
        <pc:sldMkLst>
          <pc:docMk/>
          <pc:sldMk cId="1616673792" sldId="308"/>
        </pc:sldMkLst>
        <pc:spChg chg="mod">
          <ac:chgData name="Meg Teuber" userId="S::mteuber@frostscience.org::4695b3fa-5dc2-4036-9c64-284da0bba438" providerId="AD" clId="Web-{A94CC3A0-CC0E-5FA4-6781-3B7542D17C59}" dt="2024-05-07T17:53:07.390" v="2444"/>
          <ac:spMkLst>
            <pc:docMk/>
            <pc:sldMk cId="1616673792" sldId="308"/>
            <ac:spMk id="2" creationId="{F247BB56-BB0F-915B-DAE6-D6AAE49AB3E2}"/>
          </ac:spMkLst>
        </pc:spChg>
      </pc:sldChg>
      <pc:sldChg chg="addSp delSp modSp add del replId">
        <pc:chgData name="Meg Teuber" userId="S::mteuber@frostscience.org::4695b3fa-5dc2-4036-9c64-284da0bba438" providerId="AD" clId="Web-{A94CC3A0-CC0E-5FA4-6781-3B7542D17C59}" dt="2024-05-07T17:40:53.595" v="2255"/>
        <pc:sldMkLst>
          <pc:docMk/>
          <pc:sldMk cId="308009157" sldId="309"/>
        </pc:sldMkLst>
        <pc:spChg chg="mod">
          <ac:chgData name="Meg Teuber" userId="S::mteuber@frostscience.org::4695b3fa-5dc2-4036-9c64-284da0bba438" providerId="AD" clId="Web-{A94CC3A0-CC0E-5FA4-6781-3B7542D17C59}" dt="2024-05-07T17:23:48.201" v="1584" actId="20577"/>
          <ac:spMkLst>
            <pc:docMk/>
            <pc:sldMk cId="308009157" sldId="309"/>
            <ac:spMk id="2" creationId="{CF57312C-6127-48DA-712E-C256B4024B59}"/>
          </ac:spMkLst>
        </pc:spChg>
        <pc:spChg chg="del mod">
          <ac:chgData name="Meg Teuber" userId="S::mteuber@frostscience.org::4695b3fa-5dc2-4036-9c64-284da0bba438" providerId="AD" clId="Web-{A94CC3A0-CC0E-5FA4-6781-3B7542D17C59}" dt="2024-05-07T17:23:54.357" v="1586"/>
          <ac:spMkLst>
            <pc:docMk/>
            <pc:sldMk cId="308009157" sldId="309"/>
            <ac:spMk id="3" creationId="{BFC8A71E-B18C-F5CC-963F-60233CFC7721}"/>
          </ac:spMkLst>
        </pc:spChg>
        <pc:spChg chg="add mod ord">
          <ac:chgData name="Meg Teuber" userId="S::mteuber@frostscience.org::4695b3fa-5dc2-4036-9c64-284da0bba438" providerId="AD" clId="Web-{A94CC3A0-CC0E-5FA4-6781-3B7542D17C59}" dt="2024-05-07T17:39:35.828" v="2233" actId="20577"/>
          <ac:spMkLst>
            <pc:docMk/>
            <pc:sldMk cId="308009157" sldId="309"/>
            <ac:spMk id="10" creationId="{B5DB4C1C-DC90-7B2D-D2B2-97F9E56DA5BE}"/>
          </ac:spMkLst>
        </pc:spChg>
        <pc:graphicFrameChg chg="add mod ord modGraphic">
          <ac:chgData name="Meg Teuber" userId="S::mteuber@frostscience.org::4695b3fa-5dc2-4036-9c64-284da0bba438" providerId="AD" clId="Web-{A94CC3A0-CC0E-5FA4-6781-3B7542D17C59}" dt="2024-05-07T17:39:43.531" v="2235"/>
          <ac:graphicFrameMkLst>
            <pc:docMk/>
            <pc:sldMk cId="308009157" sldId="309"/>
            <ac:graphicFrameMk id="6" creationId="{ADD6BA17-53C9-1898-A108-F0C91722176E}"/>
          </ac:graphicFrameMkLst>
        </pc:graphicFrameChg>
        <pc:picChg chg="add del">
          <ac:chgData name="Meg Teuber" userId="S::mteuber@frostscience.org::4695b3fa-5dc2-4036-9c64-284da0bba438" providerId="AD" clId="Web-{A94CC3A0-CC0E-5FA4-6781-3B7542D17C59}" dt="2024-05-07T17:31:33.600" v="1848"/>
          <ac:picMkLst>
            <pc:docMk/>
            <pc:sldMk cId="308009157" sldId="309"/>
            <ac:picMk id="8" creationId="{DAF12EA9-B279-55D0-8E6B-AB0F059B2D66}"/>
          </ac:picMkLst>
        </pc:picChg>
      </pc:sldChg>
      <pc:sldChg chg="modSp add replId">
        <pc:chgData name="Meg Teuber" userId="S::mteuber@frostscience.org::4695b3fa-5dc2-4036-9c64-284da0bba438" providerId="AD" clId="Web-{A94CC3A0-CC0E-5FA4-6781-3B7542D17C59}" dt="2024-05-08T14:09:28.333" v="3095" actId="20577"/>
        <pc:sldMkLst>
          <pc:docMk/>
          <pc:sldMk cId="175518809" sldId="310"/>
        </pc:sldMkLst>
        <pc:spChg chg="mod">
          <ac:chgData name="Meg Teuber" userId="S::mteuber@frostscience.org::4695b3fa-5dc2-4036-9c64-284da0bba438" providerId="AD" clId="Web-{A94CC3A0-CC0E-5FA4-6781-3B7542D17C59}" dt="2024-05-08T14:09:28.333" v="3095" actId="20577"/>
          <ac:spMkLst>
            <pc:docMk/>
            <pc:sldMk cId="175518809" sldId="310"/>
            <ac:spMk id="2" creationId="{CF57312C-6127-48DA-712E-C256B4024B59}"/>
          </ac:spMkLst>
        </pc:spChg>
        <pc:spChg chg="mod">
          <ac:chgData name="Meg Teuber" userId="S::mteuber@frostscience.org::4695b3fa-5dc2-4036-9c64-284da0bba438" providerId="AD" clId="Web-{A94CC3A0-CC0E-5FA4-6781-3B7542D17C59}" dt="2024-05-07T17:26:07.250" v="1817" actId="20577"/>
          <ac:spMkLst>
            <pc:docMk/>
            <pc:sldMk cId="175518809" sldId="310"/>
            <ac:spMk id="3" creationId="{BFC8A71E-B18C-F5CC-963F-60233CFC7721}"/>
          </ac:spMkLst>
        </pc:spChg>
      </pc:sldChg>
      <pc:sldChg chg="addSp delSp modSp add replId">
        <pc:chgData name="Meg Teuber" userId="S::mteuber@frostscience.org::4695b3fa-5dc2-4036-9c64-284da0bba438" providerId="AD" clId="Web-{A94CC3A0-CC0E-5FA4-6781-3B7542D17C59}" dt="2024-05-08T14:09:58.412" v="3114" actId="20577"/>
        <pc:sldMkLst>
          <pc:docMk/>
          <pc:sldMk cId="2071137238" sldId="311"/>
        </pc:sldMkLst>
        <pc:spChg chg="mod">
          <ac:chgData name="Meg Teuber" userId="S::mteuber@frostscience.org::4695b3fa-5dc2-4036-9c64-284da0bba438" providerId="AD" clId="Web-{A94CC3A0-CC0E-5FA4-6781-3B7542D17C59}" dt="2024-05-08T14:09:58.412" v="3114" actId="20577"/>
          <ac:spMkLst>
            <pc:docMk/>
            <pc:sldMk cId="2071137238" sldId="311"/>
            <ac:spMk id="2" creationId="{CF57312C-6127-48DA-712E-C256B4024B59}"/>
          </ac:spMkLst>
        </pc:spChg>
        <pc:spChg chg="add del mod">
          <ac:chgData name="Meg Teuber" userId="S::mteuber@frostscience.org::4695b3fa-5dc2-4036-9c64-284da0bba438" providerId="AD" clId="Web-{A94CC3A0-CC0E-5FA4-6781-3B7542D17C59}" dt="2024-05-07T17:27:53.752" v="1838"/>
          <ac:spMkLst>
            <pc:docMk/>
            <pc:sldMk cId="2071137238" sldId="311"/>
            <ac:spMk id="3" creationId="{BFC8A71E-B18C-F5CC-963F-60233CFC7721}"/>
          </ac:spMkLst>
        </pc:spChg>
        <pc:spChg chg="add mod">
          <ac:chgData name="Meg Teuber" userId="S::mteuber@frostscience.org::4695b3fa-5dc2-4036-9c64-284da0bba438" providerId="AD" clId="Web-{A94CC3A0-CC0E-5FA4-6781-3B7542D17C59}" dt="2024-05-07T18:24:12.223" v="2737" actId="1076"/>
          <ac:spMkLst>
            <pc:docMk/>
            <pc:sldMk cId="2071137238" sldId="311"/>
            <ac:spMk id="10" creationId="{BBE06449-B34F-87C0-C05B-19622D4443D5}"/>
          </ac:spMkLst>
        </pc:spChg>
        <pc:spChg chg="add del mod">
          <ac:chgData name="Meg Teuber" userId="S::mteuber@frostscience.org::4695b3fa-5dc2-4036-9c64-284da0bba438" providerId="AD" clId="Web-{A94CC3A0-CC0E-5FA4-6781-3B7542D17C59}" dt="2024-05-07T17:28:23.662" v="1842"/>
          <ac:spMkLst>
            <pc:docMk/>
            <pc:sldMk cId="2071137238" sldId="311"/>
            <ac:spMk id="12" creationId="{A1679C1B-7780-1859-CD4D-9F8948B3ABF8}"/>
          </ac:spMkLst>
        </pc:spChg>
        <pc:spChg chg="add del">
          <ac:chgData name="Meg Teuber" userId="S::mteuber@frostscience.org::4695b3fa-5dc2-4036-9c64-284da0bba438" providerId="AD" clId="Web-{A94CC3A0-CC0E-5FA4-6781-3B7542D17C59}" dt="2024-05-07T17:43:40.302" v="2378"/>
          <ac:spMkLst>
            <pc:docMk/>
            <pc:sldMk cId="2071137238" sldId="311"/>
            <ac:spMk id="15" creationId="{AF75C703-D05C-E41C-8718-AD2F9C93D27C}"/>
          </ac:spMkLst>
        </pc:spChg>
        <pc:spChg chg="add del">
          <ac:chgData name="Meg Teuber" userId="S::mteuber@frostscience.org::4695b3fa-5dc2-4036-9c64-284da0bba438" providerId="AD" clId="Web-{A94CC3A0-CC0E-5FA4-6781-3B7542D17C59}" dt="2024-05-07T17:43:43.989" v="2380"/>
          <ac:spMkLst>
            <pc:docMk/>
            <pc:sldMk cId="2071137238" sldId="311"/>
            <ac:spMk id="16" creationId="{D74496AE-D886-3052-1494-CD321295009D}"/>
          </ac:spMkLst>
        </pc:spChg>
        <pc:spChg chg="add mod">
          <ac:chgData name="Meg Teuber" userId="S::mteuber@frostscience.org::4695b3fa-5dc2-4036-9c64-284da0bba438" providerId="AD" clId="Web-{A94CC3A0-CC0E-5FA4-6781-3B7542D17C59}" dt="2024-05-07T18:23:59.769" v="2735" actId="1076"/>
          <ac:spMkLst>
            <pc:docMk/>
            <pc:sldMk cId="2071137238" sldId="311"/>
            <ac:spMk id="19" creationId="{C81ABD82-81EA-F263-0156-4933D0652243}"/>
          </ac:spMkLst>
        </pc:spChg>
        <pc:picChg chg="add del mod ord">
          <ac:chgData name="Meg Teuber" userId="S::mteuber@frostscience.org::4695b3fa-5dc2-4036-9c64-284da0bba438" providerId="AD" clId="Web-{A94CC3A0-CC0E-5FA4-6781-3B7542D17C59}" dt="2024-05-07T17:27:47.533" v="1837"/>
          <ac:picMkLst>
            <pc:docMk/>
            <pc:sldMk cId="2071137238" sldId="311"/>
            <ac:picMk id="4" creationId="{20B64D01-4750-8FEA-C030-DF63F2FB309E}"/>
          </ac:picMkLst>
        </pc:picChg>
        <pc:picChg chg="add del mod ord">
          <ac:chgData name="Meg Teuber" userId="S::mteuber@frostscience.org::4695b3fa-5dc2-4036-9c64-284da0bba438" providerId="AD" clId="Web-{A94CC3A0-CC0E-5FA4-6781-3B7542D17C59}" dt="2024-05-07T18:23:53.816" v="2733" actId="1076"/>
          <ac:picMkLst>
            <pc:docMk/>
            <pc:sldMk cId="2071137238" sldId="311"/>
            <ac:picMk id="6" creationId="{A3E1D6C6-65BF-284C-EC98-4E5CD9B5B6E3}"/>
          </ac:picMkLst>
        </pc:picChg>
        <pc:picChg chg="add del">
          <ac:chgData name="Meg Teuber" userId="S::mteuber@frostscience.org::4695b3fa-5dc2-4036-9c64-284da0bba438" providerId="AD" clId="Web-{A94CC3A0-CC0E-5FA4-6781-3B7542D17C59}" dt="2024-05-07T17:30:03.411" v="1843"/>
          <ac:picMkLst>
            <pc:docMk/>
            <pc:sldMk cId="2071137238" sldId="311"/>
            <ac:picMk id="8" creationId="{D52EDA65-73CA-6321-7486-F8AC8450BAA2}"/>
          </ac:picMkLst>
        </pc:picChg>
        <pc:picChg chg="add del mod ord">
          <ac:chgData name="Meg Teuber" userId="S::mteuber@frostscience.org::4695b3fa-5dc2-4036-9c64-284da0bba438" providerId="AD" clId="Web-{A94CC3A0-CC0E-5FA4-6781-3B7542D17C59}" dt="2024-05-07T18:22:57.784" v="2717"/>
          <ac:picMkLst>
            <pc:docMk/>
            <pc:sldMk cId="2071137238" sldId="311"/>
            <ac:picMk id="14" creationId="{51451C50-E8A5-1EC6-DE17-C56939ADB788}"/>
          </ac:picMkLst>
        </pc:picChg>
        <pc:picChg chg="add mod ord modCrop">
          <ac:chgData name="Meg Teuber" userId="S::mteuber@frostscience.org::4695b3fa-5dc2-4036-9c64-284da0bba438" providerId="AD" clId="Web-{A94CC3A0-CC0E-5FA4-6781-3B7542D17C59}" dt="2024-05-07T18:24:12.223" v="2736" actId="1076"/>
          <ac:picMkLst>
            <pc:docMk/>
            <pc:sldMk cId="2071137238" sldId="311"/>
            <ac:picMk id="18" creationId="{E755DD0D-0D7B-749D-807E-C828CA266143}"/>
          </ac:picMkLst>
        </pc:picChg>
      </pc:sldChg>
      <pc:sldChg chg="addSp delSp modSp new">
        <pc:chgData name="Meg Teuber" userId="S::mteuber@frostscience.org::4695b3fa-5dc2-4036-9c64-284da0bba438" providerId="AD" clId="Web-{A94CC3A0-CC0E-5FA4-6781-3B7542D17C59}" dt="2024-05-08T14:10:50.257" v="3141" actId="20577"/>
        <pc:sldMkLst>
          <pc:docMk/>
          <pc:sldMk cId="263085234" sldId="312"/>
        </pc:sldMkLst>
        <pc:spChg chg="mod">
          <ac:chgData name="Meg Teuber" userId="S::mteuber@frostscience.org::4695b3fa-5dc2-4036-9c64-284da0bba438" providerId="AD" clId="Web-{A94CC3A0-CC0E-5FA4-6781-3B7542D17C59}" dt="2024-05-08T14:10:50.257" v="3141" actId="20577"/>
          <ac:spMkLst>
            <pc:docMk/>
            <pc:sldMk cId="263085234" sldId="312"/>
            <ac:spMk id="2" creationId="{92DC239C-B44F-2C1E-6FBF-E86D8C76DA8E}"/>
          </ac:spMkLst>
        </pc:spChg>
        <pc:spChg chg="mod">
          <ac:chgData name="Meg Teuber" userId="S::mteuber@frostscience.org::4695b3fa-5dc2-4036-9c64-284da0bba438" providerId="AD" clId="Web-{A94CC3A0-CC0E-5FA4-6781-3B7542D17C59}" dt="2024-05-07T17:45:56.398" v="2430" actId="20577"/>
          <ac:spMkLst>
            <pc:docMk/>
            <pc:sldMk cId="263085234" sldId="312"/>
            <ac:spMk id="3" creationId="{6FF028F0-42C8-912E-D93A-3B38332DA6A2}"/>
          </ac:spMkLst>
        </pc:spChg>
        <pc:spChg chg="del mod">
          <ac:chgData name="Meg Teuber" userId="S::mteuber@frostscience.org::4695b3fa-5dc2-4036-9c64-284da0bba438" providerId="AD" clId="Web-{A94CC3A0-CC0E-5FA4-6781-3B7542D17C59}" dt="2024-05-07T17:41:20.080" v="2256"/>
          <ac:spMkLst>
            <pc:docMk/>
            <pc:sldMk cId="263085234" sldId="312"/>
            <ac:spMk id="4" creationId="{E404BC94-0DF6-11C0-1AF8-60C20174A1AE}"/>
          </ac:spMkLst>
        </pc:spChg>
        <pc:spChg chg="add del mod">
          <ac:chgData name="Meg Teuber" userId="S::mteuber@frostscience.org::4695b3fa-5dc2-4036-9c64-284da0bba438" providerId="AD" clId="Web-{A94CC3A0-CC0E-5FA4-6781-3B7542D17C59}" dt="2024-05-07T18:16:20.651" v="2658"/>
          <ac:spMkLst>
            <pc:docMk/>
            <pc:sldMk cId="263085234" sldId="312"/>
            <ac:spMk id="12" creationId="{D08F358D-55B2-A63C-2824-817EADE6E958}"/>
          </ac:spMkLst>
        </pc:spChg>
        <pc:spChg chg="add del mod">
          <ac:chgData name="Meg Teuber" userId="S::mteuber@frostscience.org::4695b3fa-5dc2-4036-9c64-284da0bba438" providerId="AD" clId="Web-{A94CC3A0-CC0E-5FA4-6781-3B7542D17C59}" dt="2024-05-07T18:16:20.651" v="2657"/>
          <ac:spMkLst>
            <pc:docMk/>
            <pc:sldMk cId="263085234" sldId="312"/>
            <ac:spMk id="14" creationId="{75A575DC-BFB2-97A0-F386-EDF50CA95EE3}"/>
          </ac:spMkLst>
        </pc:spChg>
        <pc:spChg chg="add del mod">
          <ac:chgData name="Meg Teuber" userId="S::mteuber@frostscience.org::4695b3fa-5dc2-4036-9c64-284da0bba438" providerId="AD" clId="Web-{A94CC3A0-CC0E-5FA4-6781-3B7542D17C59}" dt="2024-05-07T18:16:20.636" v="2656"/>
          <ac:spMkLst>
            <pc:docMk/>
            <pc:sldMk cId="263085234" sldId="312"/>
            <ac:spMk id="15" creationId="{D560C88D-F60E-5EC7-8945-734FBE51A6A5}"/>
          </ac:spMkLst>
        </pc:spChg>
        <pc:graphicFrameChg chg="add mod ord modGraphic">
          <ac:chgData name="Meg Teuber" userId="S::mteuber@frostscience.org::4695b3fa-5dc2-4036-9c64-284da0bba438" providerId="AD" clId="Web-{A94CC3A0-CC0E-5FA4-6781-3B7542D17C59}" dt="2024-05-07T17:48:14.525" v="2442" actId="1076"/>
          <ac:graphicFrameMkLst>
            <pc:docMk/>
            <pc:sldMk cId="263085234" sldId="312"/>
            <ac:graphicFrameMk id="10" creationId="{039A9C89-2454-9C6B-DF03-7E2A6BB1FA4E}"/>
          </ac:graphicFrameMkLst>
        </pc:graphicFrameChg>
        <pc:picChg chg="add">
          <ac:chgData name="Meg Teuber" userId="S::mteuber@frostscience.org::4695b3fa-5dc2-4036-9c64-284da0bba438" providerId="AD" clId="Web-{A94CC3A0-CC0E-5FA4-6781-3B7542D17C59}" dt="2024-05-07T17:40:06.188" v="2239"/>
          <ac:picMkLst>
            <pc:docMk/>
            <pc:sldMk cId="263085234" sldId="312"/>
            <ac:picMk id="6" creationId="{E648173A-6DC1-9363-6957-5D9480832674}"/>
          </ac:picMkLst>
        </pc:picChg>
        <pc:picChg chg="add del">
          <ac:chgData name="Meg Teuber" userId="S::mteuber@frostscience.org::4695b3fa-5dc2-4036-9c64-284da0bba438" providerId="AD" clId="Web-{A94CC3A0-CC0E-5FA4-6781-3B7542D17C59}" dt="2024-05-07T17:40:16.610" v="2241"/>
          <ac:picMkLst>
            <pc:docMk/>
            <pc:sldMk cId="263085234" sldId="312"/>
            <ac:picMk id="8" creationId="{D127E4A1-C73B-1A13-FEA6-B94A8C1F7375}"/>
          </ac:picMkLst>
        </pc:picChg>
      </pc:sldChg>
      <pc:sldChg chg="modSp add replId modNotes">
        <pc:chgData name="Meg Teuber" userId="S::mteuber@frostscience.org::4695b3fa-5dc2-4036-9c64-284da0bba438" providerId="AD" clId="Web-{A94CC3A0-CC0E-5FA4-6781-3B7542D17C59}" dt="2024-05-07T17:55:50.644" v="2484" actId="20577"/>
        <pc:sldMkLst>
          <pc:docMk/>
          <pc:sldMk cId="1499314874" sldId="313"/>
        </pc:sldMkLst>
        <pc:spChg chg="mod">
          <ac:chgData name="Meg Teuber" userId="S::mteuber@frostscience.org::4695b3fa-5dc2-4036-9c64-284da0bba438" providerId="AD" clId="Web-{A94CC3A0-CC0E-5FA4-6781-3B7542D17C59}" dt="2024-05-07T17:55:50.644" v="2484" actId="20577"/>
          <ac:spMkLst>
            <pc:docMk/>
            <pc:sldMk cId="1499314874" sldId="313"/>
            <ac:spMk id="2" creationId="{F247BB56-BB0F-915B-DAE6-D6AAE49AB3E2}"/>
          </ac:spMkLst>
        </pc:spChg>
      </pc:sldChg>
      <pc:sldChg chg="add del replId">
        <pc:chgData name="Meg Teuber" userId="S::mteuber@frostscience.org::4695b3fa-5dc2-4036-9c64-284da0bba438" providerId="AD" clId="Web-{A94CC3A0-CC0E-5FA4-6781-3B7542D17C59}" dt="2024-05-07T18:15:38.416" v="2633"/>
        <pc:sldMkLst>
          <pc:docMk/>
          <pc:sldMk cId="933985310" sldId="314"/>
        </pc:sldMkLst>
      </pc:sldChg>
      <pc:sldChg chg="addSp delSp modSp add replId">
        <pc:chgData name="Meg Teuber" userId="S::mteuber@frostscience.org::4695b3fa-5dc2-4036-9c64-284da0bba438" providerId="AD" clId="Web-{A94CC3A0-CC0E-5FA4-6781-3B7542D17C59}" dt="2024-05-08T14:10:41.319" v="3140" actId="20577"/>
        <pc:sldMkLst>
          <pc:docMk/>
          <pc:sldMk cId="3648216072" sldId="314"/>
        </pc:sldMkLst>
        <pc:spChg chg="mod">
          <ac:chgData name="Meg Teuber" userId="S::mteuber@frostscience.org::4695b3fa-5dc2-4036-9c64-284da0bba438" providerId="AD" clId="Web-{A94CC3A0-CC0E-5FA4-6781-3B7542D17C59}" dt="2024-05-08T14:10:41.319" v="3140" actId="20577"/>
          <ac:spMkLst>
            <pc:docMk/>
            <pc:sldMk cId="3648216072" sldId="314"/>
            <ac:spMk id="2" creationId="{CF57312C-6127-48DA-712E-C256B4024B59}"/>
          </ac:spMkLst>
        </pc:spChg>
        <pc:spChg chg="mod">
          <ac:chgData name="Meg Teuber" userId="S::mteuber@frostscience.org::4695b3fa-5dc2-4036-9c64-284da0bba438" providerId="AD" clId="Web-{A94CC3A0-CC0E-5FA4-6781-3B7542D17C59}" dt="2024-05-07T18:21:22.282" v="2712" actId="20577"/>
          <ac:spMkLst>
            <pc:docMk/>
            <pc:sldMk cId="3648216072" sldId="314"/>
            <ac:spMk id="3" creationId="{BFC8A71E-B18C-F5CC-963F-60233CFC7721}"/>
          </ac:spMkLst>
        </pc:spChg>
        <pc:spChg chg="add del mod">
          <ac:chgData name="Meg Teuber" userId="S::mteuber@frostscience.org::4695b3fa-5dc2-4036-9c64-284da0bba438" providerId="AD" clId="Web-{A94CC3A0-CC0E-5FA4-6781-3B7542D17C59}" dt="2024-05-07T18:17:52.137" v="2680"/>
          <ac:spMkLst>
            <pc:docMk/>
            <pc:sldMk cId="3648216072" sldId="314"/>
            <ac:spMk id="6" creationId="{4CEA8A2F-06DC-6231-A9E8-40202397EFDB}"/>
          </ac:spMkLst>
        </pc:spChg>
        <pc:spChg chg="add del">
          <ac:chgData name="Meg Teuber" userId="S::mteuber@frostscience.org::4695b3fa-5dc2-4036-9c64-284da0bba438" providerId="AD" clId="Web-{A94CC3A0-CC0E-5FA4-6781-3B7542D17C59}" dt="2024-05-07T18:16:43.933" v="2664"/>
          <ac:spMkLst>
            <pc:docMk/>
            <pc:sldMk cId="3648216072" sldId="314"/>
            <ac:spMk id="8" creationId="{61836F06-03F7-A3E3-572B-841DC49EB4CF}"/>
          </ac:spMkLst>
        </pc:spChg>
        <pc:spChg chg="add del mod">
          <ac:chgData name="Meg Teuber" userId="S::mteuber@frostscience.org::4695b3fa-5dc2-4036-9c64-284da0bba438" providerId="AD" clId="Web-{A94CC3A0-CC0E-5FA4-6781-3B7542D17C59}" dt="2024-05-07T18:17:54.028" v="2681"/>
          <ac:spMkLst>
            <pc:docMk/>
            <pc:sldMk cId="3648216072" sldId="314"/>
            <ac:spMk id="9" creationId="{4BF4DF19-82A1-B95F-58D3-F105A9676B4A}"/>
          </ac:spMkLst>
        </pc:spChg>
        <pc:spChg chg="add del mod">
          <ac:chgData name="Meg Teuber" userId="S::mteuber@frostscience.org::4695b3fa-5dc2-4036-9c64-284da0bba438" providerId="AD" clId="Web-{A94CC3A0-CC0E-5FA4-6781-3B7542D17C59}" dt="2024-05-07T18:17:55.450" v="2682"/>
          <ac:spMkLst>
            <pc:docMk/>
            <pc:sldMk cId="3648216072" sldId="314"/>
            <ac:spMk id="10" creationId="{D7D7829D-DAD8-DCD8-AB6B-928B998FC10A}"/>
          </ac:spMkLst>
        </pc:spChg>
      </pc:sldChg>
      <pc:sldChg chg="modSp add replId">
        <pc:chgData name="Meg Teuber" userId="S::mteuber@frostscience.org::4695b3fa-5dc2-4036-9c64-284da0bba438" providerId="AD" clId="Web-{A94CC3A0-CC0E-5FA4-6781-3B7542D17C59}" dt="2024-05-07T19:17:05.212" v="2740" actId="20577"/>
        <pc:sldMkLst>
          <pc:docMk/>
          <pc:sldMk cId="4126736073" sldId="315"/>
        </pc:sldMkLst>
        <pc:spChg chg="mod">
          <ac:chgData name="Meg Teuber" userId="S::mteuber@frostscience.org::4695b3fa-5dc2-4036-9c64-284da0bba438" providerId="AD" clId="Web-{A94CC3A0-CC0E-5FA4-6781-3B7542D17C59}" dt="2024-05-07T19:17:05.212" v="2740" actId="20577"/>
          <ac:spMkLst>
            <pc:docMk/>
            <pc:sldMk cId="4126736073" sldId="315"/>
            <ac:spMk id="2" creationId="{F247BB56-BB0F-915B-DAE6-D6AAE49AB3E2}"/>
          </ac:spMkLst>
        </pc:spChg>
      </pc:sldChg>
      <pc:sldChg chg="add del replId">
        <pc:chgData name="Meg Teuber" userId="S::mteuber@frostscience.org::4695b3fa-5dc2-4036-9c64-284da0bba438" providerId="AD" clId="Web-{A94CC3A0-CC0E-5FA4-6781-3B7542D17C59}" dt="2024-05-07T19:17:20.978" v="2749"/>
        <pc:sldMkLst>
          <pc:docMk/>
          <pc:sldMk cId="2813791271" sldId="316"/>
        </pc:sldMkLst>
      </pc:sldChg>
    </pc:docChg>
  </pc:docChgLst>
  <pc:docChgLst>
    <pc:chgData name="Meg Teuber" userId="S::mteuber@frostscience.org::4695b3fa-5dc2-4036-9c64-284da0bba438" providerId="AD" clId="Web-{B04411DB-5869-71A3-9210-7341758667E1}"/>
    <pc:docChg chg="addSld delSld modSld">
      <pc:chgData name="Meg Teuber" userId="S::mteuber@frostscience.org::4695b3fa-5dc2-4036-9c64-284da0bba438" providerId="AD" clId="Web-{B04411DB-5869-71A3-9210-7341758667E1}" dt="2024-06-14T18:50:49.962" v="125"/>
      <pc:docMkLst>
        <pc:docMk/>
      </pc:docMkLst>
      <pc:sldChg chg="addSp delSp modSp add">
        <pc:chgData name="Meg Teuber" userId="S::mteuber@frostscience.org::4695b3fa-5dc2-4036-9c64-284da0bba438" providerId="AD" clId="Web-{B04411DB-5869-71A3-9210-7341758667E1}" dt="2024-06-14T18:48:11.842" v="87"/>
        <pc:sldMkLst>
          <pc:docMk/>
          <pc:sldMk cId="1017504991" sldId="270"/>
        </pc:sldMkLst>
        <pc:spChg chg="mod">
          <ac:chgData name="Meg Teuber" userId="S::mteuber@frostscience.org::4695b3fa-5dc2-4036-9c64-284da0bba438" providerId="AD" clId="Web-{B04411DB-5869-71A3-9210-7341758667E1}" dt="2024-06-14T18:36:10.103" v="7" actId="20577"/>
          <ac:spMkLst>
            <pc:docMk/>
            <pc:sldMk cId="1017504991" sldId="270"/>
            <ac:spMk id="2" creationId="{F247BB56-BB0F-915B-DAE6-D6AAE49AB3E2}"/>
          </ac:spMkLst>
        </pc:spChg>
        <pc:picChg chg="del">
          <ac:chgData name="Meg Teuber" userId="S::mteuber@frostscience.org::4695b3fa-5dc2-4036-9c64-284da0bba438" providerId="AD" clId="Web-{B04411DB-5869-71A3-9210-7341758667E1}" dt="2024-06-14T18:42:36.974" v="85"/>
          <ac:picMkLst>
            <pc:docMk/>
            <pc:sldMk cId="1017504991" sldId="270"/>
            <ac:picMk id="3" creationId="{3F0D582E-558F-29F9-D867-48D14A461CF9}"/>
          </ac:picMkLst>
        </pc:picChg>
        <pc:picChg chg="add">
          <ac:chgData name="Meg Teuber" userId="S::mteuber@frostscience.org::4695b3fa-5dc2-4036-9c64-284da0bba438" providerId="AD" clId="Web-{B04411DB-5869-71A3-9210-7341758667E1}" dt="2024-06-14T18:48:11.842" v="87"/>
          <ac:picMkLst>
            <pc:docMk/>
            <pc:sldMk cId="1017504991" sldId="270"/>
            <ac:picMk id="5" creationId="{F3B82286-B1E5-61B8-0565-193A6B41CCD5}"/>
          </ac:picMkLst>
        </pc:picChg>
      </pc:sldChg>
      <pc:sldChg chg="addSp delSp">
        <pc:chgData name="Meg Teuber" userId="S::mteuber@frostscience.org::4695b3fa-5dc2-4036-9c64-284da0bba438" providerId="AD" clId="Web-{B04411DB-5869-71A3-9210-7341758667E1}" dt="2024-06-14T18:50:08.631" v="98"/>
        <pc:sldMkLst>
          <pc:docMk/>
          <pc:sldMk cId="2146876460" sldId="273"/>
        </pc:sldMkLst>
        <pc:picChg chg="add">
          <ac:chgData name="Meg Teuber" userId="S::mteuber@frostscience.org::4695b3fa-5dc2-4036-9c64-284da0bba438" providerId="AD" clId="Web-{B04411DB-5869-71A3-9210-7341758667E1}" dt="2024-06-14T18:50:08.631" v="98"/>
          <ac:picMkLst>
            <pc:docMk/>
            <pc:sldMk cId="2146876460" sldId="273"/>
            <ac:picMk id="5" creationId="{0B1A1D74-AC6F-CE88-2AE8-30D4A861FC28}"/>
          </ac:picMkLst>
        </pc:picChg>
        <pc:picChg chg="del">
          <ac:chgData name="Meg Teuber" userId="S::mteuber@frostscience.org::4695b3fa-5dc2-4036-9c64-284da0bba438" providerId="AD" clId="Web-{B04411DB-5869-71A3-9210-7341758667E1}" dt="2024-06-14T18:39:58.353" v="17"/>
          <ac:picMkLst>
            <pc:docMk/>
            <pc:sldMk cId="2146876460" sldId="273"/>
            <ac:picMk id="21" creationId="{CF42289B-4A37-C106-6525-10CD1D1C09A0}"/>
          </ac:picMkLst>
        </pc:picChg>
      </pc:sldChg>
      <pc:sldChg chg="addSp delSp">
        <pc:chgData name="Meg Teuber" userId="S::mteuber@frostscience.org::4695b3fa-5dc2-4036-9c64-284da0bba438" providerId="AD" clId="Web-{B04411DB-5869-71A3-9210-7341758667E1}" dt="2024-06-14T18:49:56.380" v="89"/>
        <pc:sldMkLst>
          <pc:docMk/>
          <pc:sldMk cId="1814625075" sldId="277"/>
        </pc:sldMkLst>
        <pc:picChg chg="add">
          <ac:chgData name="Meg Teuber" userId="S::mteuber@frostscience.org::4695b3fa-5dc2-4036-9c64-284da0bba438" providerId="AD" clId="Web-{B04411DB-5869-71A3-9210-7341758667E1}" dt="2024-06-14T18:49:56.380" v="89"/>
          <ac:picMkLst>
            <pc:docMk/>
            <pc:sldMk cId="1814625075" sldId="277"/>
            <ac:picMk id="3" creationId="{D0B538EC-0636-B7AE-9E75-3A7F865B71E1}"/>
          </ac:picMkLst>
        </pc:picChg>
        <pc:picChg chg="del">
          <ac:chgData name="Meg Teuber" userId="S::mteuber@frostscience.org::4695b3fa-5dc2-4036-9c64-284da0bba438" providerId="AD" clId="Web-{B04411DB-5869-71A3-9210-7341758667E1}" dt="2024-06-14T18:39:36.102" v="8"/>
          <ac:picMkLst>
            <pc:docMk/>
            <pc:sldMk cId="1814625075" sldId="277"/>
            <ac:picMk id="6" creationId="{C10DE61C-9B7E-960D-9B76-F9E2F8AC4C20}"/>
          </ac:picMkLst>
        </pc:picChg>
      </pc:sldChg>
      <pc:sldChg chg="addSp delSp">
        <pc:chgData name="Meg Teuber" userId="S::mteuber@frostscience.org::4695b3fa-5dc2-4036-9c64-284da0bba438" providerId="AD" clId="Web-{B04411DB-5869-71A3-9210-7341758667E1}" dt="2024-06-14T18:49:57.584" v="90"/>
        <pc:sldMkLst>
          <pc:docMk/>
          <pc:sldMk cId="404720032" sldId="278"/>
        </pc:sldMkLst>
        <pc:picChg chg="add">
          <ac:chgData name="Meg Teuber" userId="S::mteuber@frostscience.org::4695b3fa-5dc2-4036-9c64-284da0bba438" providerId="AD" clId="Web-{B04411DB-5869-71A3-9210-7341758667E1}" dt="2024-06-14T18:49:57.584" v="90"/>
          <ac:picMkLst>
            <pc:docMk/>
            <pc:sldMk cId="404720032" sldId="278"/>
            <ac:picMk id="3" creationId="{DFF51C57-607D-618E-6B41-903D818FE185}"/>
          </ac:picMkLst>
        </pc:picChg>
        <pc:picChg chg="del">
          <ac:chgData name="Meg Teuber" userId="S::mteuber@frostscience.org::4695b3fa-5dc2-4036-9c64-284da0bba438" providerId="AD" clId="Web-{B04411DB-5869-71A3-9210-7341758667E1}" dt="2024-06-14T18:39:38.555" v="9"/>
          <ac:picMkLst>
            <pc:docMk/>
            <pc:sldMk cId="404720032" sldId="278"/>
            <ac:picMk id="6" creationId="{C10DE61C-9B7E-960D-9B76-F9E2F8AC4C20}"/>
          </ac:picMkLst>
        </pc:picChg>
      </pc:sldChg>
      <pc:sldChg chg="addSp delSp">
        <pc:chgData name="Meg Teuber" userId="S::mteuber@frostscience.org::4695b3fa-5dc2-4036-9c64-284da0bba438" providerId="AD" clId="Web-{B04411DB-5869-71A3-9210-7341758667E1}" dt="2024-06-14T18:49:58.646" v="91"/>
        <pc:sldMkLst>
          <pc:docMk/>
          <pc:sldMk cId="3999999788" sldId="279"/>
        </pc:sldMkLst>
        <pc:picChg chg="add">
          <ac:chgData name="Meg Teuber" userId="S::mteuber@frostscience.org::4695b3fa-5dc2-4036-9c64-284da0bba438" providerId="AD" clId="Web-{B04411DB-5869-71A3-9210-7341758667E1}" dt="2024-06-14T18:49:58.646" v="91"/>
          <ac:picMkLst>
            <pc:docMk/>
            <pc:sldMk cId="3999999788" sldId="279"/>
            <ac:picMk id="3" creationId="{E75FAC70-3901-3B59-301D-CFD59C42EC9C}"/>
          </ac:picMkLst>
        </pc:picChg>
        <pc:picChg chg="del">
          <ac:chgData name="Meg Teuber" userId="S::mteuber@frostscience.org::4695b3fa-5dc2-4036-9c64-284da0bba438" providerId="AD" clId="Web-{B04411DB-5869-71A3-9210-7341758667E1}" dt="2024-06-14T18:39:40.493" v="10"/>
          <ac:picMkLst>
            <pc:docMk/>
            <pc:sldMk cId="3999999788" sldId="279"/>
            <ac:picMk id="6" creationId="{C10DE61C-9B7E-960D-9B76-F9E2F8AC4C20}"/>
          </ac:picMkLst>
        </pc:picChg>
      </pc:sldChg>
      <pc:sldChg chg="addSp delSp">
        <pc:chgData name="Meg Teuber" userId="S::mteuber@frostscience.org::4695b3fa-5dc2-4036-9c64-284da0bba438" providerId="AD" clId="Web-{B04411DB-5869-71A3-9210-7341758667E1}" dt="2024-06-14T18:49:59.678" v="92"/>
        <pc:sldMkLst>
          <pc:docMk/>
          <pc:sldMk cId="709071079" sldId="280"/>
        </pc:sldMkLst>
        <pc:picChg chg="add">
          <ac:chgData name="Meg Teuber" userId="S::mteuber@frostscience.org::4695b3fa-5dc2-4036-9c64-284da0bba438" providerId="AD" clId="Web-{B04411DB-5869-71A3-9210-7341758667E1}" dt="2024-06-14T18:49:59.678" v="92"/>
          <ac:picMkLst>
            <pc:docMk/>
            <pc:sldMk cId="709071079" sldId="280"/>
            <ac:picMk id="3" creationId="{038AEC3C-E1F2-39E8-84D7-4D5EFA3CBAD4}"/>
          </ac:picMkLst>
        </pc:picChg>
        <pc:picChg chg="del">
          <ac:chgData name="Meg Teuber" userId="S::mteuber@frostscience.org::4695b3fa-5dc2-4036-9c64-284da0bba438" providerId="AD" clId="Web-{B04411DB-5869-71A3-9210-7341758667E1}" dt="2024-06-14T18:39:42.665" v="11"/>
          <ac:picMkLst>
            <pc:docMk/>
            <pc:sldMk cId="709071079" sldId="280"/>
            <ac:picMk id="6" creationId="{C10DE61C-9B7E-960D-9B76-F9E2F8AC4C20}"/>
          </ac:picMkLst>
        </pc:picChg>
      </pc:sldChg>
      <pc:sldChg chg="addSp delSp">
        <pc:chgData name="Meg Teuber" userId="S::mteuber@frostscience.org::4695b3fa-5dc2-4036-9c64-284da0bba438" providerId="AD" clId="Web-{B04411DB-5869-71A3-9210-7341758667E1}" dt="2024-06-14T18:50:04.350" v="94"/>
        <pc:sldMkLst>
          <pc:docMk/>
          <pc:sldMk cId="1231661600" sldId="282"/>
        </pc:sldMkLst>
        <pc:picChg chg="add">
          <ac:chgData name="Meg Teuber" userId="S::mteuber@frostscience.org::4695b3fa-5dc2-4036-9c64-284da0bba438" providerId="AD" clId="Web-{B04411DB-5869-71A3-9210-7341758667E1}" dt="2024-06-14T18:50:04.350" v="94"/>
          <ac:picMkLst>
            <pc:docMk/>
            <pc:sldMk cId="1231661600" sldId="282"/>
            <ac:picMk id="6" creationId="{4D13944F-9EEE-404A-A8C6-97CD1C3D89EC}"/>
          </ac:picMkLst>
        </pc:picChg>
        <pc:picChg chg="del">
          <ac:chgData name="Meg Teuber" userId="S::mteuber@frostscience.org::4695b3fa-5dc2-4036-9c64-284da0bba438" providerId="AD" clId="Web-{B04411DB-5869-71A3-9210-7341758667E1}" dt="2024-06-14T18:39:49.806" v="13"/>
          <ac:picMkLst>
            <pc:docMk/>
            <pc:sldMk cId="1231661600" sldId="282"/>
            <ac:picMk id="8" creationId="{6DD647F1-0ADA-3FD4-0828-82670935BD79}"/>
          </ac:picMkLst>
        </pc:picChg>
      </pc:sldChg>
      <pc:sldChg chg="addSp delSp">
        <pc:chgData name="Meg Teuber" userId="S::mteuber@frostscience.org::4695b3fa-5dc2-4036-9c64-284da0bba438" providerId="AD" clId="Web-{B04411DB-5869-71A3-9210-7341758667E1}" dt="2024-06-14T18:50:05.537" v="95"/>
        <pc:sldMkLst>
          <pc:docMk/>
          <pc:sldMk cId="374711475" sldId="283"/>
        </pc:sldMkLst>
        <pc:picChg chg="del">
          <ac:chgData name="Meg Teuber" userId="S::mteuber@frostscience.org::4695b3fa-5dc2-4036-9c64-284da0bba438" providerId="AD" clId="Web-{B04411DB-5869-71A3-9210-7341758667E1}" dt="2024-06-14T18:39:51.837" v="14"/>
          <ac:picMkLst>
            <pc:docMk/>
            <pc:sldMk cId="374711475" sldId="283"/>
            <ac:picMk id="5" creationId="{0169F416-68B2-537F-6A60-D98AC26D13B5}"/>
          </ac:picMkLst>
        </pc:picChg>
        <pc:picChg chg="add">
          <ac:chgData name="Meg Teuber" userId="S::mteuber@frostscience.org::4695b3fa-5dc2-4036-9c64-284da0bba438" providerId="AD" clId="Web-{B04411DB-5869-71A3-9210-7341758667E1}" dt="2024-06-14T18:50:05.537" v="95"/>
          <ac:picMkLst>
            <pc:docMk/>
            <pc:sldMk cId="374711475" sldId="283"/>
            <ac:picMk id="6" creationId="{DB5A906A-A674-7C61-891F-6D4850E7729F}"/>
          </ac:picMkLst>
        </pc:picChg>
      </pc:sldChg>
      <pc:sldChg chg="addSp delSp">
        <pc:chgData name="Meg Teuber" userId="S::mteuber@frostscience.org::4695b3fa-5dc2-4036-9c64-284da0bba438" providerId="AD" clId="Web-{B04411DB-5869-71A3-9210-7341758667E1}" dt="2024-06-14T18:50:06.756" v="96"/>
        <pc:sldMkLst>
          <pc:docMk/>
          <pc:sldMk cId="1069128122" sldId="284"/>
        </pc:sldMkLst>
        <pc:picChg chg="del">
          <ac:chgData name="Meg Teuber" userId="S::mteuber@frostscience.org::4695b3fa-5dc2-4036-9c64-284da0bba438" providerId="AD" clId="Web-{B04411DB-5869-71A3-9210-7341758667E1}" dt="2024-06-14T18:39:53.838" v="15"/>
          <ac:picMkLst>
            <pc:docMk/>
            <pc:sldMk cId="1069128122" sldId="284"/>
            <ac:picMk id="4" creationId="{3D95F422-E1B5-D026-3B00-0E48F05754F1}"/>
          </ac:picMkLst>
        </pc:picChg>
        <pc:picChg chg="add">
          <ac:chgData name="Meg Teuber" userId="S::mteuber@frostscience.org::4695b3fa-5dc2-4036-9c64-284da0bba438" providerId="AD" clId="Web-{B04411DB-5869-71A3-9210-7341758667E1}" dt="2024-06-14T18:50:06.756" v="96"/>
          <ac:picMkLst>
            <pc:docMk/>
            <pc:sldMk cId="1069128122" sldId="284"/>
            <ac:picMk id="5" creationId="{F0D55523-7B5F-1793-FC14-6DB974E81CFB}"/>
          </ac:picMkLst>
        </pc:picChg>
      </pc:sldChg>
      <pc:sldChg chg="addSp delSp">
        <pc:chgData name="Meg Teuber" userId="S::mteuber@frostscience.org::4695b3fa-5dc2-4036-9c64-284da0bba438" providerId="AD" clId="Web-{B04411DB-5869-71A3-9210-7341758667E1}" dt="2024-06-14T18:50:07.647" v="97"/>
        <pc:sldMkLst>
          <pc:docMk/>
          <pc:sldMk cId="2074622753" sldId="285"/>
        </pc:sldMkLst>
        <pc:picChg chg="del">
          <ac:chgData name="Meg Teuber" userId="S::mteuber@frostscience.org::4695b3fa-5dc2-4036-9c64-284da0bba438" providerId="AD" clId="Web-{B04411DB-5869-71A3-9210-7341758667E1}" dt="2024-06-14T18:39:55.853" v="16"/>
          <ac:picMkLst>
            <pc:docMk/>
            <pc:sldMk cId="2074622753" sldId="285"/>
            <ac:picMk id="5" creationId="{0169F416-68B2-537F-6A60-D98AC26D13B5}"/>
          </ac:picMkLst>
        </pc:picChg>
        <pc:picChg chg="add">
          <ac:chgData name="Meg Teuber" userId="S::mteuber@frostscience.org::4695b3fa-5dc2-4036-9c64-284da0bba438" providerId="AD" clId="Web-{B04411DB-5869-71A3-9210-7341758667E1}" dt="2024-06-14T18:50:07.647" v="97"/>
          <ac:picMkLst>
            <pc:docMk/>
            <pc:sldMk cId="2074622753" sldId="285"/>
            <ac:picMk id="6" creationId="{AAC39F0F-004D-E43D-B29C-F1BEC0F045AC}"/>
          </ac:picMkLst>
        </pc:picChg>
      </pc:sldChg>
      <pc:sldChg chg="addSp">
        <pc:chgData name="Meg Teuber" userId="S::mteuber@frostscience.org::4695b3fa-5dc2-4036-9c64-284da0bba438" providerId="AD" clId="Web-{B04411DB-5869-71A3-9210-7341758667E1}" dt="2024-06-14T18:50:09.819" v="99"/>
        <pc:sldMkLst>
          <pc:docMk/>
          <pc:sldMk cId="3354801854" sldId="286"/>
        </pc:sldMkLst>
        <pc:picChg chg="add">
          <ac:chgData name="Meg Teuber" userId="S::mteuber@frostscience.org::4695b3fa-5dc2-4036-9c64-284da0bba438" providerId="AD" clId="Web-{B04411DB-5869-71A3-9210-7341758667E1}" dt="2024-06-14T18:50:09.819" v="99"/>
          <ac:picMkLst>
            <pc:docMk/>
            <pc:sldMk cId="3354801854" sldId="286"/>
            <ac:picMk id="6" creationId="{59DE5801-A52F-89E7-164F-E2A28B757A48}"/>
          </ac:picMkLst>
        </pc:picChg>
      </pc:sldChg>
      <pc:sldChg chg="addSp delSp">
        <pc:chgData name="Meg Teuber" userId="S::mteuber@frostscience.org::4695b3fa-5dc2-4036-9c64-284da0bba438" providerId="AD" clId="Web-{B04411DB-5869-71A3-9210-7341758667E1}" dt="2024-06-14T18:50:11.444" v="100"/>
        <pc:sldMkLst>
          <pc:docMk/>
          <pc:sldMk cId="3557828840" sldId="287"/>
        </pc:sldMkLst>
        <pc:picChg chg="del">
          <ac:chgData name="Meg Teuber" userId="S::mteuber@frostscience.org::4695b3fa-5dc2-4036-9c64-284da0bba438" providerId="AD" clId="Web-{B04411DB-5869-71A3-9210-7341758667E1}" dt="2024-06-14T18:40:02.229" v="18"/>
          <ac:picMkLst>
            <pc:docMk/>
            <pc:sldMk cId="3557828840" sldId="287"/>
            <ac:picMk id="5" creationId="{0169F416-68B2-537F-6A60-D98AC26D13B5}"/>
          </ac:picMkLst>
        </pc:picChg>
        <pc:picChg chg="add">
          <ac:chgData name="Meg Teuber" userId="S::mteuber@frostscience.org::4695b3fa-5dc2-4036-9c64-284da0bba438" providerId="AD" clId="Web-{B04411DB-5869-71A3-9210-7341758667E1}" dt="2024-06-14T18:50:11.444" v="100"/>
          <ac:picMkLst>
            <pc:docMk/>
            <pc:sldMk cId="3557828840" sldId="287"/>
            <ac:picMk id="6" creationId="{5EB71461-FA6D-4BD7-61E9-A85A511C6324}"/>
          </ac:picMkLst>
        </pc:picChg>
      </pc:sldChg>
      <pc:sldChg chg="addSp delSp">
        <pc:chgData name="Meg Teuber" userId="S::mteuber@frostscience.org::4695b3fa-5dc2-4036-9c64-284da0bba438" providerId="AD" clId="Web-{B04411DB-5869-71A3-9210-7341758667E1}" dt="2024-06-14T18:50:12.507" v="101"/>
        <pc:sldMkLst>
          <pc:docMk/>
          <pc:sldMk cId="1399909361" sldId="288"/>
        </pc:sldMkLst>
        <pc:picChg chg="del">
          <ac:chgData name="Meg Teuber" userId="S::mteuber@frostscience.org::4695b3fa-5dc2-4036-9c64-284da0bba438" providerId="AD" clId="Web-{B04411DB-5869-71A3-9210-7341758667E1}" dt="2024-06-14T18:40:04.432" v="19"/>
          <ac:picMkLst>
            <pc:docMk/>
            <pc:sldMk cId="1399909361" sldId="288"/>
            <ac:picMk id="4" creationId="{3D95F422-E1B5-D026-3B00-0E48F05754F1}"/>
          </ac:picMkLst>
        </pc:picChg>
        <pc:picChg chg="add">
          <ac:chgData name="Meg Teuber" userId="S::mteuber@frostscience.org::4695b3fa-5dc2-4036-9c64-284da0bba438" providerId="AD" clId="Web-{B04411DB-5869-71A3-9210-7341758667E1}" dt="2024-06-14T18:50:12.507" v="101"/>
          <ac:picMkLst>
            <pc:docMk/>
            <pc:sldMk cId="1399909361" sldId="288"/>
            <ac:picMk id="5" creationId="{24303A8D-B307-304A-E4FE-22F2391EB712}"/>
          </ac:picMkLst>
        </pc:picChg>
      </pc:sldChg>
      <pc:sldChg chg="addSp delSp">
        <pc:chgData name="Meg Teuber" userId="S::mteuber@frostscience.org::4695b3fa-5dc2-4036-9c64-284da0bba438" providerId="AD" clId="Web-{B04411DB-5869-71A3-9210-7341758667E1}" dt="2024-06-14T18:50:15.085" v="102"/>
        <pc:sldMkLst>
          <pc:docMk/>
          <pc:sldMk cId="2339197815" sldId="289"/>
        </pc:sldMkLst>
        <pc:picChg chg="del">
          <ac:chgData name="Meg Teuber" userId="S::mteuber@frostscience.org::4695b3fa-5dc2-4036-9c64-284da0bba438" providerId="AD" clId="Web-{B04411DB-5869-71A3-9210-7341758667E1}" dt="2024-06-14T18:40:07.573" v="20"/>
          <ac:picMkLst>
            <pc:docMk/>
            <pc:sldMk cId="2339197815" sldId="289"/>
            <ac:picMk id="5" creationId="{0169F416-68B2-537F-6A60-D98AC26D13B5}"/>
          </ac:picMkLst>
        </pc:picChg>
        <pc:picChg chg="add">
          <ac:chgData name="Meg Teuber" userId="S::mteuber@frostscience.org::4695b3fa-5dc2-4036-9c64-284da0bba438" providerId="AD" clId="Web-{B04411DB-5869-71A3-9210-7341758667E1}" dt="2024-06-14T18:50:15.085" v="102"/>
          <ac:picMkLst>
            <pc:docMk/>
            <pc:sldMk cId="2339197815" sldId="289"/>
            <ac:picMk id="6" creationId="{62D0E063-3533-25B6-FF51-36E6AD424952}"/>
          </ac:picMkLst>
        </pc:picChg>
      </pc:sldChg>
      <pc:sldChg chg="addSp delSp">
        <pc:chgData name="Meg Teuber" userId="S::mteuber@frostscience.org::4695b3fa-5dc2-4036-9c64-284da0bba438" providerId="AD" clId="Web-{B04411DB-5869-71A3-9210-7341758667E1}" dt="2024-06-14T18:50:16.163" v="103"/>
        <pc:sldMkLst>
          <pc:docMk/>
          <pc:sldMk cId="4084843568" sldId="290"/>
        </pc:sldMkLst>
        <pc:picChg chg="del">
          <ac:chgData name="Meg Teuber" userId="S::mteuber@frostscience.org::4695b3fa-5dc2-4036-9c64-284da0bba438" providerId="AD" clId="Web-{B04411DB-5869-71A3-9210-7341758667E1}" dt="2024-06-14T18:40:11.370" v="21"/>
          <ac:picMkLst>
            <pc:docMk/>
            <pc:sldMk cId="4084843568" sldId="290"/>
            <ac:picMk id="4" creationId="{3D95F422-E1B5-D026-3B00-0E48F05754F1}"/>
          </ac:picMkLst>
        </pc:picChg>
        <pc:picChg chg="add">
          <ac:chgData name="Meg Teuber" userId="S::mteuber@frostscience.org::4695b3fa-5dc2-4036-9c64-284da0bba438" providerId="AD" clId="Web-{B04411DB-5869-71A3-9210-7341758667E1}" dt="2024-06-14T18:50:16.163" v="103"/>
          <ac:picMkLst>
            <pc:docMk/>
            <pc:sldMk cId="4084843568" sldId="290"/>
            <ac:picMk id="5" creationId="{73757C13-C24E-7272-7EDE-1B110257E61F}"/>
          </ac:picMkLst>
        </pc:picChg>
      </pc:sldChg>
      <pc:sldChg chg="addSp delSp">
        <pc:chgData name="Meg Teuber" userId="S::mteuber@frostscience.org::4695b3fa-5dc2-4036-9c64-284da0bba438" providerId="AD" clId="Web-{B04411DB-5869-71A3-9210-7341758667E1}" dt="2024-06-14T18:50:18.491" v="105"/>
        <pc:sldMkLst>
          <pc:docMk/>
          <pc:sldMk cId="2704802796" sldId="291"/>
        </pc:sldMkLst>
        <pc:picChg chg="add">
          <ac:chgData name="Meg Teuber" userId="S::mteuber@frostscience.org::4695b3fa-5dc2-4036-9c64-284da0bba438" providerId="AD" clId="Web-{B04411DB-5869-71A3-9210-7341758667E1}" dt="2024-06-14T18:50:18.491" v="105"/>
          <ac:picMkLst>
            <pc:docMk/>
            <pc:sldMk cId="2704802796" sldId="291"/>
            <ac:picMk id="4" creationId="{DF095754-8476-1157-3DC8-2C88C7699423}"/>
          </ac:picMkLst>
        </pc:picChg>
        <pc:picChg chg="del">
          <ac:chgData name="Meg Teuber" userId="S::mteuber@frostscience.org::4695b3fa-5dc2-4036-9c64-284da0bba438" providerId="AD" clId="Web-{B04411DB-5869-71A3-9210-7341758667E1}" dt="2024-06-14T18:40:15.448" v="23"/>
          <ac:picMkLst>
            <pc:docMk/>
            <pc:sldMk cId="2704802796" sldId="291"/>
            <ac:picMk id="5" creationId="{0169F416-68B2-537F-6A60-D98AC26D13B5}"/>
          </ac:picMkLst>
        </pc:picChg>
      </pc:sldChg>
      <pc:sldChg chg="addSp delSp">
        <pc:chgData name="Meg Teuber" userId="S::mteuber@frostscience.org::4695b3fa-5dc2-4036-9c64-284da0bba438" providerId="AD" clId="Web-{B04411DB-5869-71A3-9210-7341758667E1}" dt="2024-06-14T18:50:17.476" v="104"/>
        <pc:sldMkLst>
          <pc:docMk/>
          <pc:sldMk cId="1752305532" sldId="292"/>
        </pc:sldMkLst>
        <pc:picChg chg="add">
          <ac:chgData name="Meg Teuber" userId="S::mteuber@frostscience.org::4695b3fa-5dc2-4036-9c64-284da0bba438" providerId="AD" clId="Web-{B04411DB-5869-71A3-9210-7341758667E1}" dt="2024-06-14T18:50:17.476" v="104"/>
          <ac:picMkLst>
            <pc:docMk/>
            <pc:sldMk cId="1752305532" sldId="292"/>
            <ac:picMk id="4" creationId="{5DF39280-C793-DFC8-4376-8350F8F937F3}"/>
          </ac:picMkLst>
        </pc:picChg>
        <pc:picChg chg="del">
          <ac:chgData name="Meg Teuber" userId="S::mteuber@frostscience.org::4695b3fa-5dc2-4036-9c64-284da0bba438" providerId="AD" clId="Web-{B04411DB-5869-71A3-9210-7341758667E1}" dt="2024-06-14T18:40:13.948" v="22"/>
          <ac:picMkLst>
            <pc:docMk/>
            <pc:sldMk cId="1752305532" sldId="292"/>
            <ac:picMk id="6" creationId="{C10DE61C-9B7E-960D-9B76-F9E2F8AC4C20}"/>
          </ac:picMkLst>
        </pc:picChg>
      </pc:sldChg>
      <pc:sldChg chg="addSp delSp">
        <pc:chgData name="Meg Teuber" userId="S::mteuber@frostscience.org::4695b3fa-5dc2-4036-9c64-284da0bba438" providerId="AD" clId="Web-{B04411DB-5869-71A3-9210-7341758667E1}" dt="2024-06-14T18:50:21.523" v="106"/>
        <pc:sldMkLst>
          <pc:docMk/>
          <pc:sldMk cId="2228208275" sldId="293"/>
        </pc:sldMkLst>
        <pc:picChg chg="add">
          <ac:chgData name="Meg Teuber" userId="S::mteuber@frostscience.org::4695b3fa-5dc2-4036-9c64-284da0bba438" providerId="AD" clId="Web-{B04411DB-5869-71A3-9210-7341758667E1}" dt="2024-06-14T18:50:21.523" v="106"/>
          <ac:picMkLst>
            <pc:docMk/>
            <pc:sldMk cId="2228208275" sldId="293"/>
            <ac:picMk id="4" creationId="{8C00E71D-5E97-A285-EC15-40E8FE684FF0}"/>
          </ac:picMkLst>
        </pc:picChg>
        <pc:picChg chg="del">
          <ac:chgData name="Meg Teuber" userId="S::mteuber@frostscience.org::4695b3fa-5dc2-4036-9c64-284da0bba438" providerId="AD" clId="Web-{B04411DB-5869-71A3-9210-7341758667E1}" dt="2024-06-14T18:40:17.589" v="24"/>
          <ac:picMkLst>
            <pc:docMk/>
            <pc:sldMk cId="2228208275" sldId="293"/>
            <ac:picMk id="5" creationId="{0169F416-68B2-537F-6A60-D98AC26D13B5}"/>
          </ac:picMkLst>
        </pc:picChg>
      </pc:sldChg>
      <pc:sldChg chg="addSp delSp">
        <pc:chgData name="Meg Teuber" userId="S::mteuber@frostscience.org::4695b3fa-5dc2-4036-9c64-284da0bba438" providerId="AD" clId="Web-{B04411DB-5869-71A3-9210-7341758667E1}" dt="2024-06-14T18:50:24.007" v="108"/>
        <pc:sldMkLst>
          <pc:docMk/>
          <pc:sldMk cId="1834330409" sldId="294"/>
        </pc:sldMkLst>
        <pc:picChg chg="del">
          <ac:chgData name="Meg Teuber" userId="S::mteuber@frostscience.org::4695b3fa-5dc2-4036-9c64-284da0bba438" providerId="AD" clId="Web-{B04411DB-5869-71A3-9210-7341758667E1}" dt="2024-06-14T18:40:23.746" v="26"/>
          <ac:picMkLst>
            <pc:docMk/>
            <pc:sldMk cId="1834330409" sldId="294"/>
            <ac:picMk id="5" creationId="{0169F416-68B2-537F-6A60-D98AC26D13B5}"/>
          </ac:picMkLst>
        </pc:picChg>
        <pc:picChg chg="add">
          <ac:chgData name="Meg Teuber" userId="S::mteuber@frostscience.org::4695b3fa-5dc2-4036-9c64-284da0bba438" providerId="AD" clId="Web-{B04411DB-5869-71A3-9210-7341758667E1}" dt="2024-06-14T18:50:24.007" v="108"/>
          <ac:picMkLst>
            <pc:docMk/>
            <pc:sldMk cId="1834330409" sldId="294"/>
            <ac:picMk id="6" creationId="{B00B71CC-F20D-B00C-9CF6-313DB103AD24}"/>
          </ac:picMkLst>
        </pc:picChg>
      </pc:sldChg>
      <pc:sldChg chg="addSp delSp">
        <pc:chgData name="Meg Teuber" userId="S::mteuber@frostscience.org::4695b3fa-5dc2-4036-9c64-284da0bba438" providerId="AD" clId="Web-{B04411DB-5869-71A3-9210-7341758667E1}" dt="2024-06-14T18:50:29.774" v="111"/>
        <pc:sldMkLst>
          <pc:docMk/>
          <pc:sldMk cId="4173900753" sldId="295"/>
        </pc:sldMkLst>
        <pc:picChg chg="del">
          <ac:chgData name="Meg Teuber" userId="S::mteuber@frostscience.org::4695b3fa-5dc2-4036-9c64-284da0bba438" providerId="AD" clId="Web-{B04411DB-5869-71A3-9210-7341758667E1}" dt="2024-06-14T18:40:30.371" v="29"/>
          <ac:picMkLst>
            <pc:docMk/>
            <pc:sldMk cId="4173900753" sldId="295"/>
            <ac:picMk id="5" creationId="{0169F416-68B2-537F-6A60-D98AC26D13B5}"/>
          </ac:picMkLst>
        </pc:picChg>
        <pc:picChg chg="add">
          <ac:chgData name="Meg Teuber" userId="S::mteuber@frostscience.org::4695b3fa-5dc2-4036-9c64-284da0bba438" providerId="AD" clId="Web-{B04411DB-5869-71A3-9210-7341758667E1}" dt="2024-06-14T18:50:29.774" v="111"/>
          <ac:picMkLst>
            <pc:docMk/>
            <pc:sldMk cId="4173900753" sldId="295"/>
            <ac:picMk id="6" creationId="{FA782881-17B0-2807-FD6C-6FF74A2C7F30}"/>
          </ac:picMkLst>
        </pc:picChg>
      </pc:sldChg>
      <pc:sldChg chg="addSp delSp">
        <pc:chgData name="Meg Teuber" userId="S::mteuber@frostscience.org::4695b3fa-5dc2-4036-9c64-284da0bba438" providerId="AD" clId="Web-{B04411DB-5869-71A3-9210-7341758667E1}" dt="2024-06-14T18:50:31.008" v="112"/>
        <pc:sldMkLst>
          <pc:docMk/>
          <pc:sldMk cId="3560387193" sldId="296"/>
        </pc:sldMkLst>
        <pc:picChg chg="add del">
          <ac:chgData name="Meg Teuber" userId="S::mteuber@frostscience.org::4695b3fa-5dc2-4036-9c64-284da0bba438" providerId="AD" clId="Web-{B04411DB-5869-71A3-9210-7341758667E1}" dt="2024-06-14T18:41:33.782" v="59"/>
          <ac:picMkLst>
            <pc:docMk/>
            <pc:sldMk cId="3560387193" sldId="296"/>
            <ac:picMk id="4" creationId="{85B510FC-1BE8-5BF9-549D-8DA5F073408B}"/>
          </ac:picMkLst>
        </pc:picChg>
        <pc:picChg chg="del">
          <ac:chgData name="Meg Teuber" userId="S::mteuber@frostscience.org::4695b3fa-5dc2-4036-9c64-284da0bba438" providerId="AD" clId="Web-{B04411DB-5869-71A3-9210-7341758667E1}" dt="2024-06-14T18:40:34.715" v="30"/>
          <ac:picMkLst>
            <pc:docMk/>
            <pc:sldMk cId="3560387193" sldId="296"/>
            <ac:picMk id="5" creationId="{0169F416-68B2-537F-6A60-D98AC26D13B5}"/>
          </ac:picMkLst>
        </pc:picChg>
        <pc:picChg chg="add">
          <ac:chgData name="Meg Teuber" userId="S::mteuber@frostscience.org::4695b3fa-5dc2-4036-9c64-284da0bba438" providerId="AD" clId="Web-{B04411DB-5869-71A3-9210-7341758667E1}" dt="2024-06-14T18:50:31.008" v="112"/>
          <ac:picMkLst>
            <pc:docMk/>
            <pc:sldMk cId="3560387193" sldId="296"/>
            <ac:picMk id="7" creationId="{894507A5-4210-45C8-EF31-3657507E2768}"/>
          </ac:picMkLst>
        </pc:picChg>
      </pc:sldChg>
      <pc:sldChg chg="addSp delSp">
        <pc:chgData name="Meg Teuber" userId="S::mteuber@frostscience.org::4695b3fa-5dc2-4036-9c64-284da0bba438" providerId="AD" clId="Web-{B04411DB-5869-71A3-9210-7341758667E1}" dt="2024-06-14T18:50:32.367" v="113"/>
        <pc:sldMkLst>
          <pc:docMk/>
          <pc:sldMk cId="2197560136" sldId="297"/>
        </pc:sldMkLst>
        <pc:picChg chg="del">
          <ac:chgData name="Meg Teuber" userId="S::mteuber@frostscience.org::4695b3fa-5dc2-4036-9c64-284da0bba438" providerId="AD" clId="Web-{B04411DB-5869-71A3-9210-7341758667E1}" dt="2024-06-14T18:40:37.403" v="31"/>
          <ac:picMkLst>
            <pc:docMk/>
            <pc:sldMk cId="2197560136" sldId="297"/>
            <ac:picMk id="5" creationId="{0169F416-68B2-537F-6A60-D98AC26D13B5}"/>
          </ac:picMkLst>
        </pc:picChg>
        <pc:picChg chg="add del">
          <ac:chgData name="Meg Teuber" userId="S::mteuber@frostscience.org::4695b3fa-5dc2-4036-9c64-284da0bba438" providerId="AD" clId="Web-{B04411DB-5869-71A3-9210-7341758667E1}" dt="2024-06-14T18:41:34.329" v="60"/>
          <ac:picMkLst>
            <pc:docMk/>
            <pc:sldMk cId="2197560136" sldId="297"/>
            <ac:picMk id="6" creationId="{A1F96AA8-63E6-FDB9-D17B-4600DA4FA0B5}"/>
          </ac:picMkLst>
        </pc:picChg>
        <pc:picChg chg="add">
          <ac:chgData name="Meg Teuber" userId="S::mteuber@frostscience.org::4695b3fa-5dc2-4036-9c64-284da0bba438" providerId="AD" clId="Web-{B04411DB-5869-71A3-9210-7341758667E1}" dt="2024-06-14T18:50:32.367" v="113"/>
          <ac:picMkLst>
            <pc:docMk/>
            <pc:sldMk cId="2197560136" sldId="297"/>
            <ac:picMk id="8" creationId="{769100E0-ACDC-1836-CB97-37B5601628FD}"/>
          </ac:picMkLst>
        </pc:picChg>
      </pc:sldChg>
      <pc:sldChg chg="addSp delSp">
        <pc:chgData name="Meg Teuber" userId="S::mteuber@frostscience.org::4695b3fa-5dc2-4036-9c64-284da0bba438" providerId="AD" clId="Web-{B04411DB-5869-71A3-9210-7341758667E1}" dt="2024-06-14T18:50:22.585" v="107"/>
        <pc:sldMkLst>
          <pc:docMk/>
          <pc:sldMk cId="585290712" sldId="298"/>
        </pc:sldMkLst>
        <pc:picChg chg="del">
          <ac:chgData name="Meg Teuber" userId="S::mteuber@frostscience.org::4695b3fa-5dc2-4036-9c64-284da0bba438" providerId="AD" clId="Web-{B04411DB-5869-71A3-9210-7341758667E1}" dt="2024-06-14T18:40:19.808" v="25"/>
          <ac:picMkLst>
            <pc:docMk/>
            <pc:sldMk cId="585290712" sldId="298"/>
            <ac:picMk id="4" creationId="{3D95F422-E1B5-D026-3B00-0E48F05754F1}"/>
          </ac:picMkLst>
        </pc:picChg>
        <pc:picChg chg="add">
          <ac:chgData name="Meg Teuber" userId="S::mteuber@frostscience.org::4695b3fa-5dc2-4036-9c64-284da0bba438" providerId="AD" clId="Web-{B04411DB-5869-71A3-9210-7341758667E1}" dt="2024-06-14T18:50:22.585" v="107"/>
          <ac:picMkLst>
            <pc:docMk/>
            <pc:sldMk cId="585290712" sldId="298"/>
            <ac:picMk id="5" creationId="{9234384B-628B-4F72-4466-CE6483742BA4}"/>
          </ac:picMkLst>
        </pc:picChg>
      </pc:sldChg>
      <pc:sldChg chg="addSp delSp">
        <pc:chgData name="Meg Teuber" userId="S::mteuber@frostscience.org::4695b3fa-5dc2-4036-9c64-284da0bba438" providerId="AD" clId="Web-{B04411DB-5869-71A3-9210-7341758667E1}" dt="2024-06-14T18:50:25.320" v="109"/>
        <pc:sldMkLst>
          <pc:docMk/>
          <pc:sldMk cId="2198151848" sldId="299"/>
        </pc:sldMkLst>
        <pc:picChg chg="add">
          <ac:chgData name="Meg Teuber" userId="S::mteuber@frostscience.org::4695b3fa-5dc2-4036-9c64-284da0bba438" providerId="AD" clId="Web-{B04411DB-5869-71A3-9210-7341758667E1}" dt="2024-06-14T18:50:25.320" v="109"/>
          <ac:picMkLst>
            <pc:docMk/>
            <pc:sldMk cId="2198151848" sldId="299"/>
            <ac:picMk id="4" creationId="{100F0834-A53C-2393-C37B-E3ADFF4D5FCA}"/>
          </ac:picMkLst>
        </pc:picChg>
        <pc:picChg chg="del">
          <ac:chgData name="Meg Teuber" userId="S::mteuber@frostscience.org::4695b3fa-5dc2-4036-9c64-284da0bba438" providerId="AD" clId="Web-{B04411DB-5869-71A3-9210-7341758667E1}" dt="2024-06-14T18:40:26.355" v="27"/>
          <ac:picMkLst>
            <pc:docMk/>
            <pc:sldMk cId="2198151848" sldId="299"/>
            <ac:picMk id="5" creationId="{0169F416-68B2-537F-6A60-D98AC26D13B5}"/>
          </ac:picMkLst>
        </pc:picChg>
      </pc:sldChg>
      <pc:sldChg chg="addSp delSp">
        <pc:chgData name="Meg Teuber" userId="S::mteuber@frostscience.org::4695b3fa-5dc2-4036-9c64-284da0bba438" providerId="AD" clId="Web-{B04411DB-5869-71A3-9210-7341758667E1}" dt="2024-06-14T18:50:26.648" v="110"/>
        <pc:sldMkLst>
          <pc:docMk/>
          <pc:sldMk cId="2821953672" sldId="300"/>
        </pc:sldMkLst>
        <pc:picChg chg="add">
          <ac:chgData name="Meg Teuber" userId="S::mteuber@frostscience.org::4695b3fa-5dc2-4036-9c64-284da0bba438" providerId="AD" clId="Web-{B04411DB-5869-71A3-9210-7341758667E1}" dt="2024-06-14T18:50:26.648" v="110"/>
          <ac:picMkLst>
            <pc:docMk/>
            <pc:sldMk cId="2821953672" sldId="300"/>
            <ac:picMk id="4" creationId="{C919FA32-179C-6639-42DE-8F363B89D483}"/>
          </ac:picMkLst>
        </pc:picChg>
        <pc:picChg chg="del">
          <ac:chgData name="Meg Teuber" userId="S::mteuber@frostscience.org::4695b3fa-5dc2-4036-9c64-284da0bba438" providerId="AD" clId="Web-{B04411DB-5869-71A3-9210-7341758667E1}" dt="2024-06-14T18:40:27.918" v="28"/>
          <ac:picMkLst>
            <pc:docMk/>
            <pc:sldMk cId="2821953672" sldId="300"/>
            <ac:picMk id="5" creationId="{0169F416-68B2-537F-6A60-D98AC26D13B5}"/>
          </ac:picMkLst>
        </pc:picChg>
      </pc:sldChg>
      <pc:sldChg chg="addSp delSp">
        <pc:chgData name="Meg Teuber" userId="S::mteuber@frostscience.org::4695b3fa-5dc2-4036-9c64-284da0bba438" providerId="AD" clId="Web-{B04411DB-5869-71A3-9210-7341758667E1}" dt="2024-06-14T18:50:33.852" v="114"/>
        <pc:sldMkLst>
          <pc:docMk/>
          <pc:sldMk cId="2863562409" sldId="301"/>
        </pc:sldMkLst>
        <pc:picChg chg="del">
          <ac:chgData name="Meg Teuber" userId="S::mteuber@frostscience.org::4695b3fa-5dc2-4036-9c64-284da0bba438" providerId="AD" clId="Web-{B04411DB-5869-71A3-9210-7341758667E1}" dt="2024-06-14T18:40:39.278" v="32"/>
          <ac:picMkLst>
            <pc:docMk/>
            <pc:sldMk cId="2863562409" sldId="301"/>
            <ac:picMk id="5" creationId="{0169F416-68B2-537F-6A60-D98AC26D13B5}"/>
          </ac:picMkLst>
        </pc:picChg>
        <pc:picChg chg="add del">
          <ac:chgData name="Meg Teuber" userId="S::mteuber@frostscience.org::4695b3fa-5dc2-4036-9c64-284da0bba438" providerId="AD" clId="Web-{B04411DB-5869-71A3-9210-7341758667E1}" dt="2024-06-14T18:41:36.720" v="61"/>
          <ac:picMkLst>
            <pc:docMk/>
            <pc:sldMk cId="2863562409" sldId="301"/>
            <ac:picMk id="6" creationId="{32855808-9788-FC03-F1AE-CECBA87CAE31}"/>
          </ac:picMkLst>
        </pc:picChg>
        <pc:picChg chg="add">
          <ac:chgData name="Meg Teuber" userId="S::mteuber@frostscience.org::4695b3fa-5dc2-4036-9c64-284da0bba438" providerId="AD" clId="Web-{B04411DB-5869-71A3-9210-7341758667E1}" dt="2024-06-14T18:50:33.852" v="114"/>
          <ac:picMkLst>
            <pc:docMk/>
            <pc:sldMk cId="2863562409" sldId="301"/>
            <ac:picMk id="8" creationId="{9F42FAE4-0F5A-652D-AFA2-D9D17A76657D}"/>
          </ac:picMkLst>
        </pc:picChg>
      </pc:sldChg>
      <pc:sldChg chg="addSp delSp">
        <pc:chgData name="Meg Teuber" userId="S::mteuber@frostscience.org::4695b3fa-5dc2-4036-9c64-284da0bba438" providerId="AD" clId="Web-{B04411DB-5869-71A3-9210-7341758667E1}" dt="2024-06-14T18:50:35.852" v="115"/>
        <pc:sldMkLst>
          <pc:docMk/>
          <pc:sldMk cId="2378377141" sldId="302"/>
        </pc:sldMkLst>
        <pc:picChg chg="del">
          <ac:chgData name="Meg Teuber" userId="S::mteuber@frostscience.org::4695b3fa-5dc2-4036-9c64-284da0bba438" providerId="AD" clId="Web-{B04411DB-5869-71A3-9210-7341758667E1}" dt="2024-06-14T18:40:40.966" v="33"/>
          <ac:picMkLst>
            <pc:docMk/>
            <pc:sldMk cId="2378377141" sldId="302"/>
            <ac:picMk id="4" creationId="{3D95F422-E1B5-D026-3B00-0E48F05754F1}"/>
          </ac:picMkLst>
        </pc:picChg>
        <pc:picChg chg="add del">
          <ac:chgData name="Meg Teuber" userId="S::mteuber@frostscience.org::4695b3fa-5dc2-4036-9c64-284da0bba438" providerId="AD" clId="Web-{B04411DB-5869-71A3-9210-7341758667E1}" dt="2024-06-14T18:41:38.876" v="62"/>
          <ac:picMkLst>
            <pc:docMk/>
            <pc:sldMk cId="2378377141" sldId="302"/>
            <ac:picMk id="5" creationId="{2FD9E5BC-4B7A-1BBA-9AC3-550463274199}"/>
          </ac:picMkLst>
        </pc:picChg>
        <pc:picChg chg="add">
          <ac:chgData name="Meg Teuber" userId="S::mteuber@frostscience.org::4695b3fa-5dc2-4036-9c64-284da0bba438" providerId="AD" clId="Web-{B04411DB-5869-71A3-9210-7341758667E1}" dt="2024-06-14T18:50:35.852" v="115"/>
          <ac:picMkLst>
            <pc:docMk/>
            <pc:sldMk cId="2378377141" sldId="302"/>
            <ac:picMk id="7" creationId="{0FA98407-EC98-A5C4-0D12-FE4C833E7712}"/>
          </ac:picMkLst>
        </pc:picChg>
      </pc:sldChg>
      <pc:sldChg chg="addSp delSp">
        <pc:chgData name="Meg Teuber" userId="S::mteuber@frostscience.org::4695b3fa-5dc2-4036-9c64-284da0bba438" providerId="AD" clId="Web-{B04411DB-5869-71A3-9210-7341758667E1}" dt="2024-06-14T18:50:37.071" v="116"/>
        <pc:sldMkLst>
          <pc:docMk/>
          <pc:sldMk cId="2568959808" sldId="303"/>
        </pc:sldMkLst>
        <pc:picChg chg="add del">
          <ac:chgData name="Meg Teuber" userId="S::mteuber@frostscience.org::4695b3fa-5dc2-4036-9c64-284da0bba438" providerId="AD" clId="Web-{B04411DB-5869-71A3-9210-7341758667E1}" dt="2024-06-14T18:41:39.689" v="63"/>
          <ac:picMkLst>
            <pc:docMk/>
            <pc:sldMk cId="2568959808" sldId="303"/>
            <ac:picMk id="3" creationId="{46490E9B-75CA-2FC7-3BBA-30873BFB01C9}"/>
          </ac:picMkLst>
        </pc:picChg>
        <pc:picChg chg="add">
          <ac:chgData name="Meg Teuber" userId="S::mteuber@frostscience.org::4695b3fa-5dc2-4036-9c64-284da0bba438" providerId="AD" clId="Web-{B04411DB-5869-71A3-9210-7341758667E1}" dt="2024-06-14T18:50:37.071" v="116"/>
          <ac:picMkLst>
            <pc:docMk/>
            <pc:sldMk cId="2568959808" sldId="303"/>
            <ac:picMk id="5" creationId="{8CA95269-B3E9-092A-A648-76BDF9490186}"/>
          </ac:picMkLst>
        </pc:picChg>
        <pc:picChg chg="del">
          <ac:chgData name="Meg Teuber" userId="S::mteuber@frostscience.org::4695b3fa-5dc2-4036-9c64-284da0bba438" providerId="AD" clId="Web-{B04411DB-5869-71A3-9210-7341758667E1}" dt="2024-06-14T18:40:43.279" v="34"/>
          <ac:picMkLst>
            <pc:docMk/>
            <pc:sldMk cId="2568959808" sldId="303"/>
            <ac:picMk id="6" creationId="{C10DE61C-9B7E-960D-9B76-F9E2F8AC4C20}"/>
          </ac:picMkLst>
        </pc:picChg>
      </pc:sldChg>
      <pc:sldChg chg="addSp delSp">
        <pc:chgData name="Meg Teuber" userId="S::mteuber@frostscience.org::4695b3fa-5dc2-4036-9c64-284da0bba438" providerId="AD" clId="Web-{B04411DB-5869-71A3-9210-7341758667E1}" dt="2024-06-14T18:50:38.024" v="117"/>
        <pc:sldMkLst>
          <pc:docMk/>
          <pc:sldMk cId="2447609604" sldId="304"/>
        </pc:sldMkLst>
        <pc:picChg chg="add del">
          <ac:chgData name="Meg Teuber" userId="S::mteuber@frostscience.org::4695b3fa-5dc2-4036-9c64-284da0bba438" providerId="AD" clId="Web-{B04411DB-5869-71A3-9210-7341758667E1}" dt="2024-06-14T18:41:40.298" v="64"/>
          <ac:picMkLst>
            <pc:docMk/>
            <pc:sldMk cId="2447609604" sldId="304"/>
            <ac:picMk id="3" creationId="{449DBD29-7462-F002-9294-6BD80F51FE7E}"/>
          </ac:picMkLst>
        </pc:picChg>
        <pc:picChg chg="del">
          <ac:chgData name="Meg Teuber" userId="S::mteuber@frostscience.org::4695b3fa-5dc2-4036-9c64-284da0bba438" providerId="AD" clId="Web-{B04411DB-5869-71A3-9210-7341758667E1}" dt="2024-06-14T18:40:44.935" v="35"/>
          <ac:picMkLst>
            <pc:docMk/>
            <pc:sldMk cId="2447609604" sldId="304"/>
            <ac:picMk id="6" creationId="{C10DE61C-9B7E-960D-9B76-F9E2F8AC4C20}"/>
          </ac:picMkLst>
        </pc:picChg>
        <pc:picChg chg="add">
          <ac:chgData name="Meg Teuber" userId="S::mteuber@frostscience.org::4695b3fa-5dc2-4036-9c64-284da0bba438" providerId="AD" clId="Web-{B04411DB-5869-71A3-9210-7341758667E1}" dt="2024-06-14T18:50:38.024" v="117"/>
          <ac:picMkLst>
            <pc:docMk/>
            <pc:sldMk cId="2447609604" sldId="304"/>
            <ac:picMk id="8" creationId="{DACAB5F5-AFFE-9A00-F261-F8D76989B282}"/>
          </ac:picMkLst>
        </pc:picChg>
      </pc:sldChg>
      <pc:sldChg chg="addSp delSp">
        <pc:chgData name="Meg Teuber" userId="S::mteuber@frostscience.org::4695b3fa-5dc2-4036-9c64-284da0bba438" providerId="AD" clId="Web-{B04411DB-5869-71A3-9210-7341758667E1}" dt="2024-06-14T18:50:39.165" v="118"/>
        <pc:sldMkLst>
          <pc:docMk/>
          <pc:sldMk cId="3140264929" sldId="305"/>
        </pc:sldMkLst>
        <pc:picChg chg="add del">
          <ac:chgData name="Meg Teuber" userId="S::mteuber@frostscience.org::4695b3fa-5dc2-4036-9c64-284da0bba438" providerId="AD" clId="Web-{B04411DB-5869-71A3-9210-7341758667E1}" dt="2024-06-14T18:41:40.783" v="65"/>
          <ac:picMkLst>
            <pc:docMk/>
            <pc:sldMk cId="3140264929" sldId="305"/>
            <ac:picMk id="3" creationId="{ED1C8D9F-4E2E-38BD-B85C-95E22DA7C610}"/>
          </ac:picMkLst>
        </pc:picChg>
        <pc:picChg chg="del">
          <ac:chgData name="Meg Teuber" userId="S::mteuber@frostscience.org::4695b3fa-5dc2-4036-9c64-284da0bba438" providerId="AD" clId="Web-{B04411DB-5869-71A3-9210-7341758667E1}" dt="2024-06-14T18:40:46.435" v="36"/>
          <ac:picMkLst>
            <pc:docMk/>
            <pc:sldMk cId="3140264929" sldId="305"/>
            <ac:picMk id="6" creationId="{C10DE61C-9B7E-960D-9B76-F9E2F8AC4C20}"/>
          </ac:picMkLst>
        </pc:picChg>
        <pc:picChg chg="add">
          <ac:chgData name="Meg Teuber" userId="S::mteuber@frostscience.org::4695b3fa-5dc2-4036-9c64-284da0bba438" providerId="AD" clId="Web-{B04411DB-5869-71A3-9210-7341758667E1}" dt="2024-06-14T18:50:39.165" v="118"/>
          <ac:picMkLst>
            <pc:docMk/>
            <pc:sldMk cId="3140264929" sldId="305"/>
            <ac:picMk id="8" creationId="{541FAC61-64C8-A6C6-5DDB-3690BD4579BC}"/>
          </ac:picMkLst>
        </pc:picChg>
      </pc:sldChg>
      <pc:sldChg chg="addSp delSp">
        <pc:chgData name="Meg Teuber" userId="S::mteuber@frostscience.org::4695b3fa-5dc2-4036-9c64-284da0bba438" providerId="AD" clId="Web-{B04411DB-5869-71A3-9210-7341758667E1}" dt="2024-06-14T18:50:40.134" v="119"/>
        <pc:sldMkLst>
          <pc:docMk/>
          <pc:sldMk cId="151056170" sldId="306"/>
        </pc:sldMkLst>
        <pc:picChg chg="add del">
          <ac:chgData name="Meg Teuber" userId="S::mteuber@frostscience.org::4695b3fa-5dc2-4036-9c64-284da0bba438" providerId="AD" clId="Web-{B04411DB-5869-71A3-9210-7341758667E1}" dt="2024-06-14T18:41:41.392" v="66"/>
          <ac:picMkLst>
            <pc:docMk/>
            <pc:sldMk cId="151056170" sldId="306"/>
            <ac:picMk id="4" creationId="{A41CEC4D-36C6-182C-29B8-16247467E376}"/>
          </ac:picMkLst>
        </pc:picChg>
        <pc:picChg chg="del">
          <ac:chgData name="Meg Teuber" userId="S::mteuber@frostscience.org::4695b3fa-5dc2-4036-9c64-284da0bba438" providerId="AD" clId="Web-{B04411DB-5869-71A3-9210-7341758667E1}" dt="2024-06-14T18:40:48.185" v="37"/>
          <ac:picMkLst>
            <pc:docMk/>
            <pc:sldMk cId="151056170" sldId="306"/>
            <ac:picMk id="6" creationId="{C10DE61C-9B7E-960D-9B76-F9E2F8AC4C20}"/>
          </ac:picMkLst>
        </pc:picChg>
        <pc:picChg chg="add">
          <ac:chgData name="Meg Teuber" userId="S::mteuber@frostscience.org::4695b3fa-5dc2-4036-9c64-284da0bba438" providerId="AD" clId="Web-{B04411DB-5869-71A3-9210-7341758667E1}" dt="2024-06-14T18:50:40.134" v="119"/>
          <ac:picMkLst>
            <pc:docMk/>
            <pc:sldMk cId="151056170" sldId="306"/>
            <ac:picMk id="7" creationId="{44E06244-EC0F-08FB-2335-3734D8FF3335}"/>
          </ac:picMkLst>
        </pc:picChg>
      </pc:sldChg>
      <pc:sldChg chg="addSp delSp">
        <pc:chgData name="Meg Teuber" userId="S::mteuber@frostscience.org::4695b3fa-5dc2-4036-9c64-284da0bba438" providerId="AD" clId="Web-{B04411DB-5869-71A3-9210-7341758667E1}" dt="2024-06-14T18:50:41.884" v="120"/>
        <pc:sldMkLst>
          <pc:docMk/>
          <pc:sldMk cId="2454220691" sldId="307"/>
        </pc:sldMkLst>
        <pc:picChg chg="add del">
          <ac:chgData name="Meg Teuber" userId="S::mteuber@frostscience.org::4695b3fa-5dc2-4036-9c64-284da0bba438" providerId="AD" clId="Web-{B04411DB-5869-71A3-9210-7341758667E1}" dt="2024-06-14T18:42:19.582" v="79"/>
          <ac:picMkLst>
            <pc:docMk/>
            <pc:sldMk cId="2454220691" sldId="307"/>
            <ac:picMk id="5" creationId="{0169F416-68B2-537F-6A60-D98AC26D13B5}"/>
          </ac:picMkLst>
        </pc:picChg>
        <pc:picChg chg="add del">
          <ac:chgData name="Meg Teuber" userId="S::mteuber@frostscience.org::4695b3fa-5dc2-4036-9c64-284da0bba438" providerId="AD" clId="Web-{B04411DB-5869-71A3-9210-7341758667E1}" dt="2024-06-14T18:41:42.423" v="67"/>
          <ac:picMkLst>
            <pc:docMk/>
            <pc:sldMk cId="2454220691" sldId="307"/>
            <ac:picMk id="6" creationId="{F52D7523-582C-64BE-DCD3-0A8ED05D4DCE}"/>
          </ac:picMkLst>
        </pc:picChg>
        <pc:picChg chg="add">
          <ac:chgData name="Meg Teuber" userId="S::mteuber@frostscience.org::4695b3fa-5dc2-4036-9c64-284da0bba438" providerId="AD" clId="Web-{B04411DB-5869-71A3-9210-7341758667E1}" dt="2024-06-14T18:50:41.884" v="120"/>
          <ac:picMkLst>
            <pc:docMk/>
            <pc:sldMk cId="2454220691" sldId="307"/>
            <ac:picMk id="8" creationId="{E9D51D4A-4608-7E63-77EA-7BAFC94FE977}"/>
          </ac:picMkLst>
        </pc:picChg>
      </pc:sldChg>
      <pc:sldChg chg="addSp delSp">
        <pc:chgData name="Meg Teuber" userId="S::mteuber@frostscience.org::4695b3fa-5dc2-4036-9c64-284da0bba438" providerId="AD" clId="Web-{B04411DB-5869-71A3-9210-7341758667E1}" dt="2024-06-14T18:50:49.962" v="125"/>
        <pc:sldMkLst>
          <pc:docMk/>
          <pc:sldMk cId="1616673792" sldId="308"/>
        </pc:sldMkLst>
        <pc:picChg chg="add del">
          <ac:chgData name="Meg Teuber" userId="S::mteuber@frostscience.org::4695b3fa-5dc2-4036-9c64-284da0bba438" providerId="AD" clId="Web-{B04411DB-5869-71A3-9210-7341758667E1}" dt="2024-06-14T18:41:54.581" v="72"/>
          <ac:picMkLst>
            <pc:docMk/>
            <pc:sldMk cId="1616673792" sldId="308"/>
            <ac:picMk id="4" creationId="{CE12EB82-F4E5-DF43-7BEF-F28BC3FC86A9}"/>
          </ac:picMkLst>
        </pc:picChg>
        <pc:picChg chg="add del">
          <ac:chgData name="Meg Teuber" userId="S::mteuber@frostscience.org::4695b3fa-5dc2-4036-9c64-284da0bba438" providerId="AD" clId="Web-{B04411DB-5869-71A3-9210-7341758667E1}" dt="2024-06-14T18:42:30.114" v="84"/>
          <ac:picMkLst>
            <pc:docMk/>
            <pc:sldMk cId="1616673792" sldId="308"/>
            <ac:picMk id="6" creationId="{C10DE61C-9B7E-960D-9B76-F9E2F8AC4C20}"/>
          </ac:picMkLst>
        </pc:picChg>
        <pc:picChg chg="add">
          <ac:chgData name="Meg Teuber" userId="S::mteuber@frostscience.org::4695b3fa-5dc2-4036-9c64-284da0bba438" providerId="AD" clId="Web-{B04411DB-5869-71A3-9210-7341758667E1}" dt="2024-06-14T18:50:49.962" v="125"/>
          <ac:picMkLst>
            <pc:docMk/>
            <pc:sldMk cId="1616673792" sldId="308"/>
            <ac:picMk id="7" creationId="{D0F7FC2B-1A3E-BDE7-A652-908AB6FD45C3}"/>
          </ac:picMkLst>
        </pc:picChg>
      </pc:sldChg>
      <pc:sldChg chg="addSp delSp del">
        <pc:chgData name="Meg Teuber" userId="S::mteuber@frostscience.org::4695b3fa-5dc2-4036-9c64-284da0bba438" providerId="AD" clId="Web-{B04411DB-5869-71A3-9210-7341758667E1}" dt="2024-06-14T18:50:43.462" v="121"/>
        <pc:sldMkLst>
          <pc:docMk/>
          <pc:sldMk cId="175518809" sldId="310"/>
        </pc:sldMkLst>
        <pc:picChg chg="add del">
          <ac:chgData name="Meg Teuber" userId="S::mteuber@frostscience.org::4695b3fa-5dc2-4036-9c64-284da0bba438" providerId="AD" clId="Web-{B04411DB-5869-71A3-9210-7341758667E1}" dt="2024-06-14T18:42:21.676" v="80"/>
          <ac:picMkLst>
            <pc:docMk/>
            <pc:sldMk cId="175518809" sldId="310"/>
            <ac:picMk id="5" creationId="{0169F416-68B2-537F-6A60-D98AC26D13B5}"/>
          </ac:picMkLst>
        </pc:picChg>
        <pc:picChg chg="add del">
          <ac:chgData name="Meg Teuber" userId="S::mteuber@frostscience.org::4695b3fa-5dc2-4036-9c64-284da0bba438" providerId="AD" clId="Web-{B04411DB-5869-71A3-9210-7341758667E1}" dt="2024-06-14T18:41:44.799" v="68"/>
          <ac:picMkLst>
            <pc:docMk/>
            <pc:sldMk cId="175518809" sldId="310"/>
            <ac:picMk id="6" creationId="{0BBCC1D6-18E9-E481-5C2E-3DE38822C022}"/>
          </ac:picMkLst>
        </pc:picChg>
        <pc:picChg chg="add">
          <ac:chgData name="Meg Teuber" userId="S::mteuber@frostscience.org::4695b3fa-5dc2-4036-9c64-284da0bba438" providerId="AD" clId="Web-{B04411DB-5869-71A3-9210-7341758667E1}" dt="2024-06-14T18:50:43.462" v="121"/>
          <ac:picMkLst>
            <pc:docMk/>
            <pc:sldMk cId="175518809" sldId="310"/>
            <ac:picMk id="8" creationId="{F65F3D38-55F7-2787-1F05-0C8EC9CEB0BE}"/>
          </ac:picMkLst>
        </pc:picChg>
      </pc:sldChg>
      <pc:sldChg chg="addSp delSp">
        <pc:chgData name="Meg Teuber" userId="S::mteuber@frostscience.org::4695b3fa-5dc2-4036-9c64-284da0bba438" providerId="AD" clId="Web-{B04411DB-5869-71A3-9210-7341758667E1}" dt="2024-06-14T18:50:45.103" v="122"/>
        <pc:sldMkLst>
          <pc:docMk/>
          <pc:sldMk cId="2071137238" sldId="311"/>
        </pc:sldMkLst>
        <pc:picChg chg="add del">
          <ac:chgData name="Meg Teuber" userId="S::mteuber@frostscience.org::4695b3fa-5dc2-4036-9c64-284da0bba438" providerId="AD" clId="Web-{B04411DB-5869-71A3-9210-7341758667E1}" dt="2024-06-14T18:41:47.252" v="69"/>
          <ac:picMkLst>
            <pc:docMk/>
            <pc:sldMk cId="2071137238" sldId="311"/>
            <ac:picMk id="4" creationId="{168C61DC-677B-6572-E17F-1E497C341D06}"/>
          </ac:picMkLst>
        </pc:picChg>
        <pc:picChg chg="add del">
          <ac:chgData name="Meg Teuber" userId="S::mteuber@frostscience.org::4695b3fa-5dc2-4036-9c64-284da0bba438" providerId="AD" clId="Web-{B04411DB-5869-71A3-9210-7341758667E1}" dt="2024-06-14T18:42:23.551" v="81"/>
          <ac:picMkLst>
            <pc:docMk/>
            <pc:sldMk cId="2071137238" sldId="311"/>
            <ac:picMk id="5" creationId="{0169F416-68B2-537F-6A60-D98AC26D13B5}"/>
          </ac:picMkLst>
        </pc:picChg>
        <pc:picChg chg="add">
          <ac:chgData name="Meg Teuber" userId="S::mteuber@frostscience.org::4695b3fa-5dc2-4036-9c64-284da0bba438" providerId="AD" clId="Web-{B04411DB-5869-71A3-9210-7341758667E1}" dt="2024-06-14T18:50:45.103" v="122"/>
          <ac:picMkLst>
            <pc:docMk/>
            <pc:sldMk cId="2071137238" sldId="311"/>
            <ac:picMk id="8" creationId="{0B52420F-2B67-5C20-951E-B5FF3BCDCF54}"/>
          </ac:picMkLst>
        </pc:picChg>
      </pc:sldChg>
      <pc:sldChg chg="addSp delSp">
        <pc:chgData name="Meg Teuber" userId="S::mteuber@frostscience.org::4695b3fa-5dc2-4036-9c64-284da0bba438" providerId="AD" clId="Web-{B04411DB-5869-71A3-9210-7341758667E1}" dt="2024-06-14T18:50:45.587" v="123"/>
        <pc:sldMkLst>
          <pc:docMk/>
          <pc:sldMk cId="263085234" sldId="312"/>
        </pc:sldMkLst>
        <pc:picChg chg="add del">
          <ac:chgData name="Meg Teuber" userId="S::mteuber@frostscience.org::4695b3fa-5dc2-4036-9c64-284da0bba438" providerId="AD" clId="Web-{B04411DB-5869-71A3-9210-7341758667E1}" dt="2024-06-14T18:41:49.924" v="70"/>
          <ac:picMkLst>
            <pc:docMk/>
            <pc:sldMk cId="263085234" sldId="312"/>
            <ac:picMk id="5" creationId="{01BC58C2-C29D-4D80-243B-430A6BA15EAB}"/>
          </ac:picMkLst>
        </pc:picChg>
        <pc:picChg chg="add del">
          <ac:chgData name="Meg Teuber" userId="S::mteuber@frostscience.org::4695b3fa-5dc2-4036-9c64-284da0bba438" providerId="AD" clId="Web-{B04411DB-5869-71A3-9210-7341758667E1}" dt="2024-06-14T18:42:25.739" v="82"/>
          <ac:picMkLst>
            <pc:docMk/>
            <pc:sldMk cId="263085234" sldId="312"/>
            <ac:picMk id="6" creationId="{E648173A-6DC1-9363-6957-5D9480832674}"/>
          </ac:picMkLst>
        </pc:picChg>
        <pc:picChg chg="add">
          <ac:chgData name="Meg Teuber" userId="S::mteuber@frostscience.org::4695b3fa-5dc2-4036-9c64-284da0bba438" providerId="AD" clId="Web-{B04411DB-5869-71A3-9210-7341758667E1}" dt="2024-06-14T18:50:45.587" v="123"/>
          <ac:picMkLst>
            <pc:docMk/>
            <pc:sldMk cId="263085234" sldId="312"/>
            <ac:picMk id="8" creationId="{597F0298-5014-8BF3-0C1D-FB1D835B762D}"/>
          </ac:picMkLst>
        </pc:picChg>
      </pc:sldChg>
      <pc:sldChg chg="addSp delSp">
        <pc:chgData name="Meg Teuber" userId="S::mteuber@frostscience.org::4695b3fa-5dc2-4036-9c64-284da0bba438" providerId="AD" clId="Web-{B04411DB-5869-71A3-9210-7341758667E1}" dt="2024-06-14T18:50:00.709" v="93"/>
        <pc:sldMkLst>
          <pc:docMk/>
          <pc:sldMk cId="1499314874" sldId="313"/>
        </pc:sldMkLst>
        <pc:picChg chg="add">
          <ac:chgData name="Meg Teuber" userId="S::mteuber@frostscience.org::4695b3fa-5dc2-4036-9c64-284da0bba438" providerId="AD" clId="Web-{B04411DB-5869-71A3-9210-7341758667E1}" dt="2024-06-14T18:50:00.709" v="93"/>
          <ac:picMkLst>
            <pc:docMk/>
            <pc:sldMk cId="1499314874" sldId="313"/>
            <ac:picMk id="4" creationId="{EC6A7D5D-0B9E-C039-79EF-46C820AF7074}"/>
          </ac:picMkLst>
        </pc:picChg>
        <pc:picChg chg="del">
          <ac:chgData name="Meg Teuber" userId="S::mteuber@frostscience.org::4695b3fa-5dc2-4036-9c64-284da0bba438" providerId="AD" clId="Web-{B04411DB-5869-71A3-9210-7341758667E1}" dt="2024-06-14T18:39:47.650" v="12"/>
          <ac:picMkLst>
            <pc:docMk/>
            <pc:sldMk cId="1499314874" sldId="313"/>
            <ac:picMk id="6" creationId="{C10DE61C-9B7E-960D-9B76-F9E2F8AC4C20}"/>
          </ac:picMkLst>
        </pc:picChg>
      </pc:sldChg>
      <pc:sldChg chg="addSp delSp">
        <pc:chgData name="Meg Teuber" userId="S::mteuber@frostscience.org::4695b3fa-5dc2-4036-9c64-284da0bba438" providerId="AD" clId="Web-{B04411DB-5869-71A3-9210-7341758667E1}" dt="2024-06-14T18:50:48.244" v="124"/>
        <pc:sldMkLst>
          <pc:docMk/>
          <pc:sldMk cId="3648216072" sldId="314"/>
        </pc:sldMkLst>
        <pc:picChg chg="add del">
          <ac:chgData name="Meg Teuber" userId="S::mteuber@frostscience.org::4695b3fa-5dc2-4036-9c64-284da0bba438" providerId="AD" clId="Web-{B04411DB-5869-71A3-9210-7341758667E1}" dt="2024-06-14T18:42:28.583" v="83"/>
          <ac:picMkLst>
            <pc:docMk/>
            <pc:sldMk cId="3648216072" sldId="314"/>
            <ac:picMk id="5" creationId="{0169F416-68B2-537F-6A60-D98AC26D13B5}"/>
          </ac:picMkLst>
        </pc:picChg>
        <pc:picChg chg="add del">
          <ac:chgData name="Meg Teuber" userId="S::mteuber@frostscience.org::4695b3fa-5dc2-4036-9c64-284da0bba438" providerId="AD" clId="Web-{B04411DB-5869-71A3-9210-7341758667E1}" dt="2024-06-14T18:41:52.393" v="71"/>
          <ac:picMkLst>
            <pc:docMk/>
            <pc:sldMk cId="3648216072" sldId="314"/>
            <ac:picMk id="6" creationId="{89612603-3DCB-0843-FB50-03C0C7706086}"/>
          </ac:picMkLst>
        </pc:picChg>
        <pc:picChg chg="add">
          <ac:chgData name="Meg Teuber" userId="S::mteuber@frostscience.org::4695b3fa-5dc2-4036-9c64-284da0bba438" providerId="AD" clId="Web-{B04411DB-5869-71A3-9210-7341758667E1}" dt="2024-06-14T18:50:48.244" v="124"/>
          <ac:picMkLst>
            <pc:docMk/>
            <pc:sldMk cId="3648216072" sldId="314"/>
            <ac:picMk id="8" creationId="{84020124-566E-FFD3-F965-CEC9FC1C30FB}"/>
          </ac:picMkLst>
        </pc:picChg>
      </pc:sldChg>
      <pc:sldChg chg="addSp delSp modSp del">
        <pc:chgData name="Meg Teuber" userId="S::mteuber@frostscience.org::4695b3fa-5dc2-4036-9c64-284da0bba438" providerId="AD" clId="Web-{B04411DB-5869-71A3-9210-7341758667E1}" dt="2024-06-14T18:36:05.228" v="4"/>
        <pc:sldMkLst>
          <pc:docMk/>
          <pc:sldMk cId="4126736073" sldId="315"/>
        </pc:sldMkLst>
        <pc:picChg chg="add mod">
          <ac:chgData name="Meg Teuber" userId="S::mteuber@frostscience.org::4695b3fa-5dc2-4036-9c64-284da0bba438" providerId="AD" clId="Web-{B04411DB-5869-71A3-9210-7341758667E1}" dt="2024-06-14T18:35:58.180" v="2" actId="1076"/>
          <ac:picMkLst>
            <pc:docMk/>
            <pc:sldMk cId="4126736073" sldId="315"/>
            <ac:picMk id="3" creationId="{7AE17B9E-2893-9DBD-D3A2-8D6072E4DD4E}"/>
          </ac:picMkLst>
        </pc:picChg>
        <pc:picChg chg="del">
          <ac:chgData name="Meg Teuber" userId="S::mteuber@frostscience.org::4695b3fa-5dc2-4036-9c64-284da0bba438" providerId="AD" clId="Web-{B04411DB-5869-71A3-9210-7341758667E1}" dt="2024-06-14T18:35:54.649" v="0"/>
          <ac:picMkLst>
            <pc:docMk/>
            <pc:sldMk cId="4126736073" sldId="315"/>
            <ac:picMk id="6" creationId="{C10DE61C-9B7E-960D-9B76-F9E2F8AC4C20}"/>
          </ac:picMkLst>
        </pc:picChg>
      </pc:sldChg>
      <pc:sldChg chg="add del">
        <pc:chgData name="Meg Teuber" userId="S::mteuber@frostscience.org::4695b3fa-5dc2-4036-9c64-284da0bba438" providerId="AD" clId="Web-{B04411DB-5869-71A3-9210-7341758667E1}" dt="2024-06-14T18:48:13.123" v="88"/>
        <pc:sldMkLst>
          <pc:docMk/>
          <pc:sldMk cId="955869630" sldId="322"/>
        </pc:sldMkLst>
      </pc:sldChg>
    </pc:docChg>
  </pc:docChgLst>
  <pc:docChgLst>
    <pc:chgData name="Meg Teuber" userId="S::mteuber@frostscience.org::4695b3fa-5dc2-4036-9c64-284da0bba438" providerId="AD" clId="Web-{657F0D02-7A8B-E30A-F0B2-79019C0F65F6}"/>
    <pc:docChg chg="modSld">
      <pc:chgData name="Meg Teuber" userId="S::mteuber@frostscience.org::4695b3fa-5dc2-4036-9c64-284da0bba438" providerId="AD" clId="Web-{657F0D02-7A8B-E30A-F0B2-79019C0F65F6}" dt="2024-05-14T17:13:44.586" v="0"/>
      <pc:docMkLst>
        <pc:docMk/>
      </pc:docMkLst>
      <pc:sldChg chg="modNotes">
        <pc:chgData name="Meg Teuber" userId="S::mteuber@frostscience.org::4695b3fa-5dc2-4036-9c64-284da0bba438" providerId="AD" clId="Web-{657F0D02-7A8B-E30A-F0B2-79019C0F65F6}" dt="2024-05-14T17:13:44.586" v="0"/>
        <pc:sldMkLst>
          <pc:docMk/>
          <pc:sldMk cId="2378377141" sldId="302"/>
        </pc:sldMkLst>
      </pc:sldChg>
    </pc:docChg>
  </pc:docChgLst>
  <pc:docChgLst>
    <pc:chgData name="Meg Teuber" userId="S::mteuber@frostscience.org::4695b3fa-5dc2-4036-9c64-284da0bba438" providerId="AD" clId="Web-{D46B0FF8-6B87-142A-9BB7-FD8FF0D09746}"/>
    <pc:docChg chg="modSld">
      <pc:chgData name="Meg Teuber" userId="S::mteuber@frostscience.org::4695b3fa-5dc2-4036-9c64-284da0bba438" providerId="AD" clId="Web-{D46B0FF8-6B87-142A-9BB7-FD8FF0D09746}" dt="2024-06-11T13:51:20.163" v="1" actId="20577"/>
      <pc:docMkLst>
        <pc:docMk/>
      </pc:docMkLst>
      <pc:sldChg chg="modSp">
        <pc:chgData name="Meg Teuber" userId="S::mteuber@frostscience.org::4695b3fa-5dc2-4036-9c64-284da0bba438" providerId="AD" clId="Web-{D46B0FF8-6B87-142A-9BB7-FD8FF0D09746}" dt="2024-06-11T13:51:20.163" v="1" actId="20577"/>
        <pc:sldMkLst>
          <pc:docMk/>
          <pc:sldMk cId="2074622753" sldId="285"/>
        </pc:sldMkLst>
        <pc:spChg chg="mod">
          <ac:chgData name="Meg Teuber" userId="S::mteuber@frostscience.org::4695b3fa-5dc2-4036-9c64-284da0bba438" providerId="AD" clId="Web-{D46B0FF8-6B87-142A-9BB7-FD8FF0D09746}" dt="2024-06-11T13:51:20.163" v="1" actId="20577"/>
          <ac:spMkLst>
            <pc:docMk/>
            <pc:sldMk cId="2074622753" sldId="285"/>
            <ac:spMk id="3" creationId="{BFC8A71E-B18C-F5CC-963F-60233CFC7721}"/>
          </ac:spMkLst>
        </pc:spChg>
      </pc:sldChg>
    </pc:docChg>
  </pc:docChgLst>
  <pc:docChgLst>
    <pc:chgData name="Meg Teuber" userId="S::mteuber@frostscience.org::4695b3fa-5dc2-4036-9c64-284da0bba438" providerId="AD" clId="Web-{F26085C5-ED88-5459-AFB6-2E68FF5A05C5}"/>
    <pc:docChg chg="modSld">
      <pc:chgData name="Meg Teuber" userId="S::mteuber@frostscience.org::4695b3fa-5dc2-4036-9c64-284da0bba438" providerId="AD" clId="Web-{F26085C5-ED88-5459-AFB6-2E68FF5A05C5}" dt="2024-05-14T17:32:03.165" v="214" actId="20577"/>
      <pc:docMkLst>
        <pc:docMk/>
      </pc:docMkLst>
      <pc:sldChg chg="modSp">
        <pc:chgData name="Meg Teuber" userId="S::mteuber@frostscience.org::4695b3fa-5dc2-4036-9c64-284da0bba438" providerId="AD" clId="Web-{F26085C5-ED88-5459-AFB6-2E68FF5A05C5}" dt="2024-05-14T17:29:27.615" v="69" actId="20577"/>
        <pc:sldMkLst>
          <pc:docMk/>
          <pc:sldMk cId="175518809" sldId="310"/>
        </pc:sldMkLst>
        <pc:spChg chg="mod">
          <ac:chgData name="Meg Teuber" userId="S::mteuber@frostscience.org::4695b3fa-5dc2-4036-9c64-284da0bba438" providerId="AD" clId="Web-{F26085C5-ED88-5459-AFB6-2E68FF5A05C5}" dt="2024-05-14T17:29:27.615" v="69" actId="20577"/>
          <ac:spMkLst>
            <pc:docMk/>
            <pc:sldMk cId="175518809" sldId="310"/>
            <ac:spMk id="3" creationId="{BFC8A71E-B18C-F5CC-963F-60233CFC7721}"/>
          </ac:spMkLst>
        </pc:spChg>
      </pc:sldChg>
      <pc:sldChg chg="modSp">
        <pc:chgData name="Meg Teuber" userId="S::mteuber@frostscience.org::4695b3fa-5dc2-4036-9c64-284da0bba438" providerId="AD" clId="Web-{F26085C5-ED88-5459-AFB6-2E68FF5A05C5}" dt="2024-05-14T17:29:47.271" v="83" actId="20577"/>
        <pc:sldMkLst>
          <pc:docMk/>
          <pc:sldMk cId="2071137238" sldId="311"/>
        </pc:sldMkLst>
        <pc:spChg chg="mod">
          <ac:chgData name="Meg Teuber" userId="S::mteuber@frostscience.org::4695b3fa-5dc2-4036-9c64-284da0bba438" providerId="AD" clId="Web-{F26085C5-ED88-5459-AFB6-2E68FF5A05C5}" dt="2024-05-14T17:29:47.271" v="83" actId="20577"/>
          <ac:spMkLst>
            <pc:docMk/>
            <pc:sldMk cId="2071137238" sldId="311"/>
            <ac:spMk id="2" creationId="{CF57312C-6127-48DA-712E-C256B4024B59}"/>
          </ac:spMkLst>
        </pc:spChg>
      </pc:sldChg>
      <pc:sldChg chg="modSp">
        <pc:chgData name="Meg Teuber" userId="S::mteuber@frostscience.org::4695b3fa-5dc2-4036-9c64-284da0bba438" providerId="AD" clId="Web-{F26085C5-ED88-5459-AFB6-2E68FF5A05C5}" dt="2024-05-14T17:31:15.664" v="189" actId="20577"/>
        <pc:sldMkLst>
          <pc:docMk/>
          <pc:sldMk cId="263085234" sldId="312"/>
        </pc:sldMkLst>
        <pc:spChg chg="mod">
          <ac:chgData name="Meg Teuber" userId="S::mteuber@frostscience.org::4695b3fa-5dc2-4036-9c64-284da0bba438" providerId="AD" clId="Web-{F26085C5-ED88-5459-AFB6-2E68FF5A05C5}" dt="2024-05-14T17:31:15.664" v="189" actId="20577"/>
          <ac:spMkLst>
            <pc:docMk/>
            <pc:sldMk cId="263085234" sldId="312"/>
            <ac:spMk id="3" creationId="{6FF028F0-42C8-912E-D93A-3B38332DA6A2}"/>
          </ac:spMkLst>
        </pc:spChg>
      </pc:sldChg>
      <pc:sldChg chg="modSp">
        <pc:chgData name="Meg Teuber" userId="S::mteuber@frostscience.org::4695b3fa-5dc2-4036-9c64-284da0bba438" providerId="AD" clId="Web-{F26085C5-ED88-5459-AFB6-2E68FF5A05C5}" dt="2024-05-14T17:32:03.165" v="214" actId="20577"/>
        <pc:sldMkLst>
          <pc:docMk/>
          <pc:sldMk cId="3648216072" sldId="314"/>
        </pc:sldMkLst>
        <pc:spChg chg="mod">
          <ac:chgData name="Meg Teuber" userId="S::mteuber@frostscience.org::4695b3fa-5dc2-4036-9c64-284da0bba438" providerId="AD" clId="Web-{F26085C5-ED88-5459-AFB6-2E68FF5A05C5}" dt="2024-05-14T17:32:03.165" v="214" actId="20577"/>
          <ac:spMkLst>
            <pc:docMk/>
            <pc:sldMk cId="3648216072" sldId="314"/>
            <ac:spMk id="3" creationId="{BFC8A71E-B18C-F5CC-963F-60233CFC7721}"/>
          </ac:spMkLst>
        </pc:spChg>
      </pc:sldChg>
    </pc:docChg>
  </pc:docChgLst>
  <pc:docChgLst>
    <pc:chgData name="Meg Teuber" userId="S::mteuber@frostscience.org::4695b3fa-5dc2-4036-9c64-284da0bba438" providerId="AD" clId="Web-{EB8462F3-E6AC-37D7-988A-97C780A8105B}"/>
    <pc:docChg chg="modSld">
      <pc:chgData name="Meg Teuber" userId="S::mteuber@frostscience.org::4695b3fa-5dc2-4036-9c64-284da0bba438" providerId="AD" clId="Web-{EB8462F3-E6AC-37D7-988A-97C780A8105B}" dt="2024-05-08T14:44:34.159" v="95" actId="20577"/>
      <pc:docMkLst>
        <pc:docMk/>
      </pc:docMkLst>
      <pc:sldChg chg="modSp">
        <pc:chgData name="Meg Teuber" userId="S::mteuber@frostscience.org::4695b3fa-5dc2-4036-9c64-284da0bba438" providerId="AD" clId="Web-{EB8462F3-E6AC-37D7-988A-97C780A8105B}" dt="2024-05-08T14:44:34.159" v="95" actId="20577"/>
        <pc:sldMkLst>
          <pc:docMk/>
          <pc:sldMk cId="2454220691" sldId="307"/>
        </pc:sldMkLst>
        <pc:spChg chg="mod">
          <ac:chgData name="Meg Teuber" userId="S::mteuber@frostscience.org::4695b3fa-5dc2-4036-9c64-284da0bba438" providerId="AD" clId="Web-{EB8462F3-E6AC-37D7-988A-97C780A8105B}" dt="2024-05-08T14:44:34.159" v="95" actId="20577"/>
          <ac:spMkLst>
            <pc:docMk/>
            <pc:sldMk cId="2454220691" sldId="307"/>
            <ac:spMk id="3" creationId="{BFC8A71E-B18C-F5CC-963F-60233CFC7721}"/>
          </ac:spMkLst>
        </pc:spChg>
      </pc:sldChg>
    </pc:docChg>
  </pc:docChgLst>
  <pc:docChgLst>
    <pc:chgData name="Meg Teuber" userId="S::mteuber@frostscience.org::4695b3fa-5dc2-4036-9c64-284da0bba438" providerId="AD" clId="Web-{1CE7DC35-EB6F-C159-83F5-7C9F9F5C9736}"/>
    <pc:docChg chg="addSld delSld modSld addMainMaster delMainMaster">
      <pc:chgData name="Meg Teuber" userId="S::mteuber@frostscience.org::4695b3fa-5dc2-4036-9c64-284da0bba438" providerId="AD" clId="Web-{1CE7DC35-EB6F-C159-83F5-7C9F9F5C9736}" dt="2024-05-06T20:29:23.641" v="40"/>
      <pc:docMkLst>
        <pc:docMk/>
      </pc:docMkLst>
      <pc:sldChg chg="addSp delSp modSp mod setBg modClrScheme chgLayout">
        <pc:chgData name="Meg Teuber" userId="S::mteuber@frostscience.org::4695b3fa-5dc2-4036-9c64-284da0bba438" providerId="AD" clId="Web-{1CE7DC35-EB6F-C159-83F5-7C9F9F5C9736}" dt="2024-05-06T20:29:23.641" v="40"/>
        <pc:sldMkLst>
          <pc:docMk/>
          <pc:sldMk cId="109857222" sldId="256"/>
        </pc:sldMkLst>
        <pc:spChg chg="mod">
          <ac:chgData name="Meg Teuber" userId="S::mteuber@frostscience.org::4695b3fa-5dc2-4036-9c64-284da0bba438" providerId="AD" clId="Web-{1CE7DC35-EB6F-C159-83F5-7C9F9F5C9736}" dt="2024-05-06T20:29:23.641" v="40"/>
          <ac:spMkLst>
            <pc:docMk/>
            <pc:sldMk cId="109857222" sldId="256"/>
            <ac:spMk id="2" creationId="{00000000-0000-0000-0000-000000000000}"/>
          </ac:spMkLst>
        </pc:spChg>
        <pc:spChg chg="mod">
          <ac:chgData name="Meg Teuber" userId="S::mteuber@frostscience.org::4695b3fa-5dc2-4036-9c64-284da0bba438" providerId="AD" clId="Web-{1CE7DC35-EB6F-C159-83F5-7C9F9F5C9736}" dt="2024-05-06T20:29:23.641" v="40"/>
          <ac:spMkLst>
            <pc:docMk/>
            <pc:sldMk cId="109857222" sldId="256"/>
            <ac:spMk id="3" creationId="{00000000-0000-0000-0000-000000000000}"/>
          </ac:spMkLst>
        </pc:spChg>
        <pc:spChg chg="add del">
          <ac:chgData name="Meg Teuber" userId="S::mteuber@frostscience.org::4695b3fa-5dc2-4036-9c64-284da0bba438" providerId="AD" clId="Web-{1CE7DC35-EB6F-C159-83F5-7C9F9F5C9736}" dt="2024-05-06T20:29:03.452" v="38"/>
          <ac:spMkLst>
            <pc:docMk/>
            <pc:sldMk cId="109857222" sldId="256"/>
            <ac:spMk id="6" creationId="{13B6DAC6-0186-4D62-AD69-90B9C0411EA3}"/>
          </ac:spMkLst>
        </pc:spChg>
        <pc:spChg chg="add del">
          <ac:chgData name="Meg Teuber" userId="S::mteuber@frostscience.org::4695b3fa-5dc2-4036-9c64-284da0bba438" providerId="AD" clId="Web-{1CE7DC35-EB6F-C159-83F5-7C9F9F5C9736}" dt="2024-05-06T20:29:03.452" v="38"/>
          <ac:spMkLst>
            <pc:docMk/>
            <pc:sldMk cId="109857222" sldId="256"/>
            <ac:spMk id="7" creationId="{BA6285CA-6AFA-4F27-AFB5-1B32CDE09B1A}"/>
          </ac:spMkLst>
        </pc:spChg>
        <pc:spChg chg="add del">
          <ac:chgData name="Meg Teuber" userId="S::mteuber@frostscience.org::4695b3fa-5dc2-4036-9c64-284da0bba438" providerId="AD" clId="Web-{1CE7DC35-EB6F-C159-83F5-7C9F9F5C9736}" dt="2024-05-06T20:29:03.452" v="38"/>
          <ac:spMkLst>
            <pc:docMk/>
            <pc:sldMk cId="109857222" sldId="256"/>
            <ac:spMk id="8" creationId="{94D786EB-944C-47D5-B631-899F4029B02E}"/>
          </ac:spMkLst>
        </pc:spChg>
        <pc:spChg chg="add del">
          <ac:chgData name="Meg Teuber" userId="S::mteuber@frostscience.org::4695b3fa-5dc2-4036-9c64-284da0bba438" providerId="AD" clId="Web-{1CE7DC35-EB6F-C159-83F5-7C9F9F5C9736}" dt="2024-05-06T20:27:59.278" v="34"/>
          <ac:spMkLst>
            <pc:docMk/>
            <pc:sldMk cId="109857222" sldId="256"/>
            <ac:spMk id="9" creationId="{5DCB5928-DC7D-4612-9922-441966E15627}"/>
          </ac:spMkLst>
        </pc:spChg>
        <pc:spChg chg="add del">
          <ac:chgData name="Meg Teuber" userId="S::mteuber@frostscience.org::4695b3fa-5dc2-4036-9c64-284da0bba438" providerId="AD" clId="Web-{1CE7DC35-EB6F-C159-83F5-7C9F9F5C9736}" dt="2024-05-06T20:29:03.452" v="38"/>
          <ac:spMkLst>
            <pc:docMk/>
            <pc:sldMk cId="109857222" sldId="256"/>
            <ac:spMk id="10" creationId="{41FB6F01-9581-4ED4-833E-048E9F3C8BEA}"/>
          </ac:spMkLst>
        </pc:spChg>
        <pc:spChg chg="add del">
          <ac:chgData name="Meg Teuber" userId="S::mteuber@frostscience.org::4695b3fa-5dc2-4036-9c64-284da0bba438" providerId="AD" clId="Web-{1CE7DC35-EB6F-C159-83F5-7C9F9F5C9736}" dt="2024-05-06T20:27:59.278" v="34"/>
          <ac:spMkLst>
            <pc:docMk/>
            <pc:sldMk cId="109857222" sldId="256"/>
            <ac:spMk id="11" creationId="{682C1161-1736-45EC-99B7-33F3CAE9D517}"/>
          </ac:spMkLst>
        </pc:spChg>
        <pc:spChg chg="add del">
          <ac:chgData name="Meg Teuber" userId="S::mteuber@frostscience.org::4695b3fa-5dc2-4036-9c64-284da0bba438" providerId="AD" clId="Web-{1CE7DC35-EB6F-C159-83F5-7C9F9F5C9736}" dt="2024-05-06T20:27:59.278" v="34"/>
          <ac:spMkLst>
            <pc:docMk/>
            <pc:sldMk cId="109857222" sldId="256"/>
            <ac:spMk id="13" creationId="{84D4DDB8-B68F-45B0-9F62-C4279996F672}"/>
          </ac:spMkLst>
        </pc:spChg>
        <pc:spChg chg="add">
          <ac:chgData name="Meg Teuber" userId="S::mteuber@frostscience.org::4695b3fa-5dc2-4036-9c64-284da0bba438" providerId="AD" clId="Web-{1CE7DC35-EB6F-C159-83F5-7C9F9F5C9736}" dt="2024-05-06T20:29:23.641" v="40"/>
          <ac:spMkLst>
            <pc:docMk/>
            <pc:sldMk cId="109857222" sldId="256"/>
            <ac:spMk id="14" creationId="{3C54F4CE-85F0-46ED-80DA-9518C9251AD1}"/>
          </ac:spMkLst>
        </pc:spChg>
        <pc:spChg chg="add del">
          <ac:chgData name="Meg Teuber" userId="S::mteuber@frostscience.org::4695b3fa-5dc2-4036-9c64-284da0bba438" providerId="AD" clId="Web-{1CE7DC35-EB6F-C159-83F5-7C9F9F5C9736}" dt="2024-05-06T20:27:59.278" v="34"/>
          <ac:spMkLst>
            <pc:docMk/>
            <pc:sldMk cId="109857222" sldId="256"/>
            <ac:spMk id="15" creationId="{AF2F604E-43BE-4DC3-B983-E071523364F8}"/>
          </ac:spMkLst>
        </pc:spChg>
        <pc:spChg chg="add">
          <ac:chgData name="Meg Teuber" userId="S::mteuber@frostscience.org::4695b3fa-5dc2-4036-9c64-284da0bba438" providerId="AD" clId="Web-{1CE7DC35-EB6F-C159-83F5-7C9F9F5C9736}" dt="2024-05-06T20:29:23.641" v="40"/>
          <ac:spMkLst>
            <pc:docMk/>
            <pc:sldMk cId="109857222" sldId="256"/>
            <ac:spMk id="16" creationId="{DADD1FCA-8ACB-4958-81DD-4CDD6D3E1921}"/>
          </ac:spMkLst>
        </pc:spChg>
        <pc:spChg chg="add del">
          <ac:chgData name="Meg Teuber" userId="S::mteuber@frostscience.org::4695b3fa-5dc2-4036-9c64-284da0bba438" providerId="AD" clId="Web-{1CE7DC35-EB6F-C159-83F5-7C9F9F5C9736}" dt="2024-05-06T20:27:59.278" v="34"/>
          <ac:spMkLst>
            <pc:docMk/>
            <pc:sldMk cId="109857222" sldId="256"/>
            <ac:spMk id="17" creationId="{08C9B587-E65E-4B52-B37C-ABEBB6E87928}"/>
          </ac:spMkLst>
        </pc:spChg>
        <pc:grpChg chg="add del">
          <ac:chgData name="Meg Teuber" userId="S::mteuber@frostscience.org::4695b3fa-5dc2-4036-9c64-284da0bba438" providerId="AD" clId="Web-{1CE7DC35-EB6F-C159-83F5-7C9F9F5C9736}" dt="2024-05-06T20:29:03.452" v="38"/>
          <ac:grpSpMkLst>
            <pc:docMk/>
            <pc:sldMk cId="109857222" sldId="256"/>
            <ac:grpSpMk id="12" creationId="{91108A0F-8C78-4294-B028-9F09581FC0A3}"/>
          </ac:grpSpMkLst>
        </pc:grpChg>
        <pc:picChg chg="add mod">
          <ac:chgData name="Meg Teuber" userId="S::mteuber@frostscience.org::4695b3fa-5dc2-4036-9c64-284da0bba438" providerId="AD" clId="Web-{1CE7DC35-EB6F-C159-83F5-7C9F9F5C9736}" dt="2024-05-06T20:29:23.641" v="40"/>
          <ac:picMkLst>
            <pc:docMk/>
            <pc:sldMk cId="109857222" sldId="256"/>
            <ac:picMk id="4" creationId="{DDD35996-39F1-EDEF-90B2-6547C45E007D}"/>
          </ac:picMkLst>
        </pc:picChg>
      </pc:sldChg>
      <pc:sldChg chg="new del mod setBg">
        <pc:chgData name="Meg Teuber" userId="S::mteuber@frostscience.org::4695b3fa-5dc2-4036-9c64-284da0bba438" providerId="AD" clId="Web-{1CE7DC35-EB6F-C159-83F5-7C9F9F5C9736}" dt="2024-05-06T20:27:58.309" v="33"/>
        <pc:sldMkLst>
          <pc:docMk/>
          <pc:sldMk cId="283708750" sldId="257"/>
        </pc:sldMkLst>
      </pc:sldChg>
      <pc:sldChg chg="new">
        <pc:chgData name="Meg Teuber" userId="S::mteuber@frostscience.org::4695b3fa-5dc2-4036-9c64-284da0bba438" providerId="AD" clId="Web-{1CE7DC35-EB6F-C159-83F5-7C9F9F5C9736}" dt="2024-05-06T20:29:08.500" v="39"/>
        <pc:sldMkLst>
          <pc:docMk/>
          <pc:sldMk cId="1297760164" sldId="257"/>
        </pc:sldMkLst>
      </pc:sldChg>
      <pc:sldChg chg="new del">
        <pc:chgData name="Meg Teuber" userId="S::mteuber@frostscience.org::4695b3fa-5dc2-4036-9c64-284da0bba438" providerId="AD" clId="Web-{1CE7DC35-EB6F-C159-83F5-7C9F9F5C9736}" dt="2024-05-06T20:29:01.156" v="37"/>
        <pc:sldMkLst>
          <pc:docMk/>
          <pc:sldMk cId="2414073647" sldId="257"/>
        </pc:sldMkLst>
      </pc:sldChg>
      <pc:sldMasterChg chg="add del addSldLayout delSldLayout">
        <pc:chgData name="Meg Teuber" userId="S::mteuber@frostscience.org::4695b3fa-5dc2-4036-9c64-284da0bba438" providerId="AD" clId="Web-{1CE7DC35-EB6F-C159-83F5-7C9F9F5C9736}" dt="2024-05-06T20:29:03.452" v="38"/>
        <pc:sldMasterMkLst>
          <pc:docMk/>
          <pc:sldMasterMk cId="2460954070" sldId="2147483660"/>
        </pc:sldMasterMkLst>
        <pc:sldLayoutChg chg="add del">
          <pc:chgData name="Meg Teuber" userId="S::mteuber@frostscience.org::4695b3fa-5dc2-4036-9c64-284da0bba438" providerId="AD" clId="Web-{1CE7DC35-EB6F-C159-83F5-7C9F9F5C9736}" dt="2024-05-06T20:29:03.452" v="38"/>
          <pc:sldLayoutMkLst>
            <pc:docMk/>
            <pc:sldMasterMk cId="2460954070" sldId="2147483660"/>
            <pc:sldLayoutMk cId="2385387890" sldId="2147483661"/>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949138452" sldId="2147483662"/>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2591524520" sldId="2147483663"/>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1203092039" sldId="2147483664"/>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3733172339" sldId="2147483665"/>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3210312558" sldId="2147483666"/>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3146388984" sldId="2147483667"/>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3171841454" sldId="2147483668"/>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1718958274" sldId="2147483669"/>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2202905451" sldId="2147483670"/>
          </pc:sldLayoutMkLst>
        </pc:sldLayoutChg>
        <pc:sldLayoutChg chg="add del">
          <pc:chgData name="Meg Teuber" userId="S::mteuber@frostscience.org::4695b3fa-5dc2-4036-9c64-284da0bba438" providerId="AD" clId="Web-{1CE7DC35-EB6F-C159-83F5-7C9F9F5C9736}" dt="2024-05-06T20:29:03.452" v="38"/>
          <pc:sldLayoutMkLst>
            <pc:docMk/>
            <pc:sldMasterMk cId="2460954070" sldId="2147483660"/>
            <pc:sldLayoutMk cId="3479445657" sldId="2147483671"/>
          </pc:sldLayoutMkLst>
        </pc:sldLayoutChg>
      </pc:sldMasterChg>
      <pc:sldMasterChg chg="add del replId addSldLayout delSldLayout">
        <pc:chgData name="Meg Teuber" userId="S::mteuber@frostscience.org::4695b3fa-5dc2-4036-9c64-284da0bba438" providerId="AD" clId="Web-{1CE7DC35-EB6F-C159-83F5-7C9F9F5C9736}" dt="2024-05-06T20:29:03.452" v="38"/>
        <pc:sldMasterMkLst>
          <pc:docMk/>
          <pc:sldMasterMk cId="958317817" sldId="2147483672"/>
        </pc:sldMasterMkLst>
        <pc:sldLayoutChg chg="add del">
          <pc:chgData name="Meg Teuber" userId="S::mteuber@frostscience.org::4695b3fa-5dc2-4036-9c64-284da0bba438" providerId="AD" clId="Web-{1CE7DC35-EB6F-C159-83F5-7C9F9F5C9736}" dt="2024-05-06T20:29:03.452" v="38"/>
          <pc:sldLayoutMkLst>
            <pc:docMk/>
            <pc:sldMasterMk cId="958317817" sldId="2147483672"/>
            <pc:sldLayoutMk cId="3697709707" sldId="2147483673"/>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997359713" sldId="2147483674"/>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2138742252" sldId="2147483675"/>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3615257679" sldId="2147483676"/>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659997885" sldId="2147483677"/>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2702802847" sldId="2147483678"/>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166190855" sldId="2147483679"/>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1249081382" sldId="2147483680"/>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334089379" sldId="2147483681"/>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4061780107" sldId="2147483682"/>
          </pc:sldLayoutMkLst>
        </pc:sldLayoutChg>
        <pc:sldLayoutChg chg="add del replId">
          <pc:chgData name="Meg Teuber" userId="S::mteuber@frostscience.org::4695b3fa-5dc2-4036-9c64-284da0bba438" providerId="AD" clId="Web-{1CE7DC35-EB6F-C159-83F5-7C9F9F5C9736}" dt="2024-05-06T20:29:03.452" v="38"/>
          <pc:sldLayoutMkLst>
            <pc:docMk/>
            <pc:sldMasterMk cId="958317817" sldId="2147483672"/>
            <pc:sldLayoutMk cId="192050969" sldId="2147483683"/>
          </pc:sldLayoutMkLst>
        </pc:sldLayoutChg>
      </pc:sldMasterChg>
      <pc:sldMasterChg chg="add del addSldLayout delSldLayout">
        <pc:chgData name="Meg Teuber" userId="S::mteuber@frostscience.org::4695b3fa-5dc2-4036-9c64-284da0bba438" providerId="AD" clId="Web-{1CE7DC35-EB6F-C159-83F5-7C9F9F5C9736}" dt="2024-05-06T20:27:59.278" v="34"/>
        <pc:sldMasterMkLst>
          <pc:docMk/>
          <pc:sldMasterMk cId="1222461380" sldId="2147483763"/>
        </pc:sldMasterMkLst>
        <pc:sldLayoutChg chg="add del">
          <pc:chgData name="Meg Teuber" userId="S::mteuber@frostscience.org::4695b3fa-5dc2-4036-9c64-284da0bba438" providerId="AD" clId="Web-{1CE7DC35-EB6F-C159-83F5-7C9F9F5C9736}" dt="2024-05-06T20:27:59.278" v="34"/>
          <pc:sldLayoutMkLst>
            <pc:docMk/>
            <pc:sldMasterMk cId="1222461380" sldId="2147483763"/>
            <pc:sldLayoutMk cId="966168669" sldId="2147483752"/>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550527299" sldId="2147483753"/>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3205443390" sldId="2147483754"/>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1728778540" sldId="2147483755"/>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3858865678" sldId="2147483756"/>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238103693" sldId="2147483757"/>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3521657733" sldId="2147483758"/>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115561099" sldId="2147483759"/>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319283205" sldId="2147483760"/>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2383609782" sldId="2147483761"/>
          </pc:sldLayoutMkLst>
        </pc:sldLayoutChg>
        <pc:sldLayoutChg chg="add del">
          <pc:chgData name="Meg Teuber" userId="S::mteuber@frostscience.org::4695b3fa-5dc2-4036-9c64-284da0bba438" providerId="AD" clId="Web-{1CE7DC35-EB6F-C159-83F5-7C9F9F5C9736}" dt="2024-05-06T20:27:59.278" v="34"/>
          <pc:sldLayoutMkLst>
            <pc:docMk/>
            <pc:sldMasterMk cId="1222461380" sldId="2147483763"/>
            <pc:sldLayoutMk cId="1517867413" sldId="21474837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012C8-7106-4EA4-A2CD-4F9C9E0E5C50}" type="datetimeFigureOut">
              <a:t>6/14/2024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BD6F0-0FAD-4EFB-BCBB-316696E304D2}" type="slidenum">
              <a:t>‹#›</a:t>
            </a:fld>
            <a:endParaRPr lang="en-US"/>
          </a:p>
        </p:txBody>
      </p:sp>
    </p:spTree>
    <p:extLst>
      <p:ext uri="{BB962C8B-B14F-4D97-AF65-F5344CB8AC3E}">
        <p14:creationId xmlns:p14="http://schemas.microsoft.com/office/powerpoint/2010/main" val="4012647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show how they feel about their sources by giving either a thumbs up or thumbs down.</a:t>
            </a:r>
          </a:p>
          <a:p>
            <a:endParaRPr lang="en-US" dirty="0">
              <a:ea typeface="Calibri"/>
              <a:cs typeface="Calibri"/>
            </a:endParaRPr>
          </a:p>
          <a:p>
            <a:r>
              <a:rPr lang="en-US" dirty="0"/>
              <a:t>Ask several students, from separate groups, to share the reason behind their response. If a student mentions having difficulty finding strong/good/reliable sources, highlight their answer and move to the next slide.</a:t>
            </a:r>
          </a:p>
          <a:p>
            <a:endParaRPr lang="en-US" dirty="0"/>
          </a:p>
          <a:p>
            <a:r>
              <a:rPr lang="en-US" dirty="0"/>
              <a:t>If no students mention having difficulty finding strong/good/reliable sources, ask students one of the following guiding questions:</a:t>
            </a:r>
          </a:p>
          <a:p>
            <a:pPr marL="171450" indent="-171450">
              <a:buFont typeface="Symbol"/>
              <a:buChar char="•"/>
            </a:pPr>
            <a:r>
              <a:rPr lang="en-US" dirty="0"/>
              <a:t>Are there any other reasons why someone may feel bad about their sources?</a:t>
            </a:r>
          </a:p>
          <a:p>
            <a:pPr marL="171450" indent="-171450">
              <a:buFont typeface="Symbol"/>
              <a:buChar char="•"/>
            </a:pPr>
            <a:r>
              <a:rPr lang="en-US" dirty="0"/>
              <a:t>Is there any possibility you could be using a source that provides inaccurate information?</a:t>
            </a:r>
          </a:p>
          <a:p>
            <a:endParaRPr lang="en-US" dirty="0">
              <a:ea typeface="Calibri"/>
              <a:cs typeface="Calibri"/>
            </a:endParaRPr>
          </a:p>
          <a:p>
            <a:r>
              <a:rPr lang="en-US" dirty="0"/>
              <a:t>If students have not begun to research their prompt, skip to the next slide.</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B6BD6F0-0FAD-4EFB-BCBB-316696E304D2}" type="slidenum">
              <a:rPr lang="en-US"/>
              <a:t>4</a:t>
            </a:fld>
            <a:endParaRPr lang="en-US"/>
          </a:p>
        </p:txBody>
      </p:sp>
    </p:spTree>
    <p:extLst>
      <p:ext uri="{BB962C8B-B14F-4D97-AF65-F5344CB8AC3E}">
        <p14:creationId xmlns:p14="http://schemas.microsoft.com/office/powerpoint/2010/main" val="397216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14</a:t>
            </a:fld>
            <a:endParaRPr lang="en-US"/>
          </a:p>
        </p:txBody>
      </p:sp>
    </p:spTree>
    <p:extLst>
      <p:ext uri="{BB962C8B-B14F-4D97-AF65-F5344CB8AC3E}">
        <p14:creationId xmlns:p14="http://schemas.microsoft.com/office/powerpoint/2010/main" val="950507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are struggling to answer question 5, use the following guiding </a:t>
            </a:r>
            <a:r>
              <a:rPr lang="en-US"/>
              <a:t>questions:</a:t>
            </a:r>
            <a:endParaRPr lang="en-US" dirty="0"/>
          </a:p>
          <a:p>
            <a:pPr marL="171450" indent="-171450">
              <a:buFont typeface="Symbol"/>
              <a:buChar char="•"/>
            </a:pPr>
            <a:r>
              <a:rPr lang="en-US"/>
              <a:t>Would the primary, secondary, or tertiary source be the original source of information?</a:t>
            </a:r>
            <a:endParaRPr lang="en-US" dirty="0"/>
          </a:p>
          <a:p>
            <a:pPr marL="171450" indent="-171450">
              <a:buFont typeface="Symbol"/>
              <a:buChar char="•"/>
            </a:pPr>
            <a:r>
              <a:rPr lang="en-US"/>
              <a:t>If the primary sources are the original source of information, what might it mean if something is a secondary source?</a:t>
            </a:r>
            <a:endParaRPr lang="en-US" dirty="0"/>
          </a:p>
          <a:p>
            <a:pPr marL="171450" indent="-171450">
              <a:buFont typeface="Symbol"/>
              <a:buChar char="•"/>
            </a:pPr>
            <a:r>
              <a:rPr lang="en-US"/>
              <a:t>Using the same thought process, what might it mean if something is tertiary source?</a:t>
            </a:r>
            <a:endParaRPr lang="en-US" dirty="0"/>
          </a:p>
        </p:txBody>
      </p:sp>
      <p:sp>
        <p:nvSpPr>
          <p:cNvPr id="4" name="Slide Number Placeholder 3"/>
          <p:cNvSpPr>
            <a:spLocks noGrp="1"/>
          </p:cNvSpPr>
          <p:nvPr>
            <p:ph type="sldNum" sz="quarter" idx="5"/>
          </p:nvPr>
        </p:nvSpPr>
        <p:spPr/>
        <p:txBody>
          <a:bodyPr/>
          <a:lstStyle/>
          <a:p>
            <a:fld id="{B11A8DAD-EBF2-4D6E-9CAD-8DDF3BD40A3B}" type="slidenum">
              <a:rPr lang="en-US"/>
              <a:t>15</a:t>
            </a:fld>
            <a:endParaRPr lang="en-US"/>
          </a:p>
        </p:txBody>
      </p:sp>
    </p:spTree>
    <p:extLst>
      <p:ext uri="{BB962C8B-B14F-4D97-AF65-F5344CB8AC3E}">
        <p14:creationId xmlns:p14="http://schemas.microsoft.com/office/powerpoint/2010/main" val="1432801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16</a:t>
            </a:fld>
            <a:endParaRPr lang="en-US"/>
          </a:p>
        </p:txBody>
      </p:sp>
    </p:spTree>
    <p:extLst>
      <p:ext uri="{BB962C8B-B14F-4D97-AF65-F5344CB8AC3E}">
        <p14:creationId xmlns:p14="http://schemas.microsoft.com/office/powerpoint/2010/main" val="114155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11A8DAD-EBF2-4D6E-9CAD-8DDF3BD40A3B}" type="slidenum">
              <a:rPr lang="en-US"/>
              <a:t>17</a:t>
            </a:fld>
            <a:endParaRPr lang="en-US"/>
          </a:p>
        </p:txBody>
      </p:sp>
    </p:spTree>
    <p:extLst>
      <p:ext uri="{BB962C8B-B14F-4D97-AF65-F5344CB8AC3E}">
        <p14:creationId xmlns:p14="http://schemas.microsoft.com/office/powerpoint/2010/main" val="4128786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have access to their computers, ask students to follow along.</a:t>
            </a:r>
          </a:p>
        </p:txBody>
      </p:sp>
      <p:sp>
        <p:nvSpPr>
          <p:cNvPr id="4" name="Slide Number Placeholder 3"/>
          <p:cNvSpPr>
            <a:spLocks noGrp="1"/>
          </p:cNvSpPr>
          <p:nvPr>
            <p:ph type="sldNum" sz="quarter" idx="5"/>
          </p:nvPr>
        </p:nvSpPr>
        <p:spPr/>
        <p:txBody>
          <a:bodyPr/>
          <a:lstStyle/>
          <a:p>
            <a:fld id="{2B6BD6F0-0FAD-4EFB-BCBB-316696E304D2}" type="slidenum">
              <a:rPr lang="en-US"/>
              <a:t>18</a:t>
            </a:fld>
            <a:endParaRPr lang="en-US"/>
          </a:p>
        </p:txBody>
      </p:sp>
    </p:spTree>
    <p:extLst>
      <p:ext uri="{BB962C8B-B14F-4D97-AF65-F5344CB8AC3E}">
        <p14:creationId xmlns:p14="http://schemas.microsoft.com/office/powerpoint/2010/main" val="2132247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19</a:t>
            </a:fld>
            <a:endParaRPr lang="en-US"/>
          </a:p>
        </p:txBody>
      </p:sp>
    </p:spTree>
    <p:extLst>
      <p:ext uri="{BB962C8B-B14F-4D97-AF65-F5344CB8AC3E}">
        <p14:creationId xmlns:p14="http://schemas.microsoft.com/office/powerpoint/2010/main" val="204804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20</a:t>
            </a:fld>
            <a:endParaRPr lang="en-US"/>
          </a:p>
        </p:txBody>
      </p:sp>
    </p:spTree>
    <p:extLst>
      <p:ext uri="{BB962C8B-B14F-4D97-AF65-F5344CB8AC3E}">
        <p14:creationId xmlns:p14="http://schemas.microsoft.com/office/powerpoint/2010/main" val="15208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11A8DAD-EBF2-4D6E-9CAD-8DDF3BD40A3B}" type="slidenum">
              <a:rPr lang="en-US"/>
              <a:t>21</a:t>
            </a:fld>
            <a:endParaRPr lang="en-US"/>
          </a:p>
        </p:txBody>
      </p:sp>
    </p:spTree>
    <p:extLst>
      <p:ext uri="{BB962C8B-B14F-4D97-AF65-F5344CB8AC3E}">
        <p14:creationId xmlns:p14="http://schemas.microsoft.com/office/powerpoint/2010/main" val="3208209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22</a:t>
            </a:fld>
            <a:endParaRPr lang="en-US"/>
          </a:p>
        </p:txBody>
      </p:sp>
    </p:spTree>
    <p:extLst>
      <p:ext uri="{BB962C8B-B14F-4D97-AF65-F5344CB8AC3E}">
        <p14:creationId xmlns:p14="http://schemas.microsoft.com/office/powerpoint/2010/main" val="167736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23</a:t>
            </a:fld>
            <a:endParaRPr lang="en-US"/>
          </a:p>
        </p:txBody>
      </p:sp>
    </p:spTree>
    <p:extLst>
      <p:ext uri="{BB962C8B-B14F-4D97-AF65-F5344CB8AC3E}">
        <p14:creationId xmlns:p14="http://schemas.microsoft.com/office/powerpoint/2010/main" val="37728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minute timer will begin upon click. </a:t>
            </a:r>
          </a:p>
        </p:txBody>
      </p:sp>
      <p:sp>
        <p:nvSpPr>
          <p:cNvPr id="4" name="Slide Number Placeholder 3"/>
          <p:cNvSpPr>
            <a:spLocks noGrp="1"/>
          </p:cNvSpPr>
          <p:nvPr>
            <p:ph type="sldNum" sz="quarter" idx="5"/>
          </p:nvPr>
        </p:nvSpPr>
        <p:spPr/>
        <p:txBody>
          <a:bodyPr/>
          <a:lstStyle/>
          <a:p>
            <a:fld id="{2B6BD6F0-0FAD-4EFB-BCBB-316696E304D2}" type="slidenum">
              <a:rPr lang="en-US"/>
              <a:t>5</a:t>
            </a:fld>
            <a:endParaRPr lang="en-US"/>
          </a:p>
        </p:txBody>
      </p:sp>
    </p:spTree>
    <p:extLst>
      <p:ext uri="{BB962C8B-B14F-4D97-AF65-F5344CB8AC3E}">
        <p14:creationId xmlns:p14="http://schemas.microsoft.com/office/powerpoint/2010/main" val="630468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students ask about this step of the procedure, let students </a:t>
            </a:r>
            <a:r>
              <a:rPr lang="en-US">
                <a:ea typeface="Calibri"/>
                <a:cs typeface="Calibri"/>
              </a:rPr>
              <a:t>know that old articles are not necessarily unreliable. They should not discount an article because of it's age. However, newer articles are more likely to have updated, relevant information.</a:t>
            </a:r>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24</a:t>
            </a:fld>
            <a:endParaRPr lang="en-US"/>
          </a:p>
        </p:txBody>
      </p:sp>
    </p:spTree>
    <p:extLst>
      <p:ext uri="{BB962C8B-B14F-4D97-AF65-F5344CB8AC3E}">
        <p14:creationId xmlns:p14="http://schemas.microsoft.com/office/powerpoint/2010/main" val="2215949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PDFs allows students to bypass any potential paywalls. While research articles can sometimes be accessed through the website, they are frequently either partially or fully locked behind a paywall.</a:t>
            </a:r>
          </a:p>
        </p:txBody>
      </p:sp>
      <p:sp>
        <p:nvSpPr>
          <p:cNvPr id="4" name="Slide Number Placeholder 3"/>
          <p:cNvSpPr>
            <a:spLocks noGrp="1"/>
          </p:cNvSpPr>
          <p:nvPr>
            <p:ph type="sldNum" sz="quarter" idx="5"/>
          </p:nvPr>
        </p:nvSpPr>
        <p:spPr/>
        <p:txBody>
          <a:bodyPr/>
          <a:lstStyle/>
          <a:p>
            <a:fld id="{B11A8DAD-EBF2-4D6E-9CAD-8DDF3BD40A3B}" type="slidenum">
              <a:rPr lang="en-US"/>
              <a:t>25</a:t>
            </a:fld>
            <a:endParaRPr lang="en-US"/>
          </a:p>
        </p:txBody>
      </p:sp>
    </p:spTree>
    <p:extLst>
      <p:ext uri="{BB962C8B-B14F-4D97-AF65-F5344CB8AC3E}">
        <p14:creationId xmlns:p14="http://schemas.microsoft.com/office/powerpoint/2010/main" val="2286813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26</a:t>
            </a:fld>
            <a:endParaRPr lang="en-US"/>
          </a:p>
        </p:txBody>
      </p:sp>
    </p:spTree>
    <p:extLst>
      <p:ext uri="{BB962C8B-B14F-4D97-AF65-F5344CB8AC3E}">
        <p14:creationId xmlns:p14="http://schemas.microsoft.com/office/powerpoint/2010/main" val="2492604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27</a:t>
            </a:fld>
            <a:endParaRPr lang="en-US"/>
          </a:p>
        </p:txBody>
      </p:sp>
    </p:spTree>
    <p:extLst>
      <p:ext uri="{BB962C8B-B14F-4D97-AF65-F5344CB8AC3E}">
        <p14:creationId xmlns:p14="http://schemas.microsoft.com/office/powerpoint/2010/main" val="935049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28</a:t>
            </a:fld>
            <a:endParaRPr lang="en-US"/>
          </a:p>
        </p:txBody>
      </p:sp>
    </p:spTree>
    <p:extLst>
      <p:ext uri="{BB962C8B-B14F-4D97-AF65-F5344CB8AC3E}">
        <p14:creationId xmlns:p14="http://schemas.microsoft.com/office/powerpoint/2010/main" val="2778315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are struggling to answer questions 14 and 15, ask students the following guiding questions:</a:t>
            </a:r>
          </a:p>
          <a:p>
            <a:pPr marL="171450" indent="-171450">
              <a:buFont typeface="Symbol"/>
              <a:buChar char="•"/>
            </a:pPr>
            <a:r>
              <a:rPr lang="en-US" dirty="0"/>
              <a:t>What part of the article is going to give you the basic information needed to understand the article?</a:t>
            </a:r>
          </a:p>
          <a:p>
            <a:pPr marL="171450" indent="-171450">
              <a:buFont typeface="Symbol"/>
              <a:buChar char="•"/>
            </a:pPr>
            <a:r>
              <a:rPr lang="en-US"/>
              <a:t>What part of the article explores what the researchers learned from their experiment?</a:t>
            </a:r>
            <a:endParaRPr lang="en-US">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29</a:t>
            </a:fld>
            <a:endParaRPr lang="en-US"/>
          </a:p>
        </p:txBody>
      </p:sp>
    </p:spTree>
    <p:extLst>
      <p:ext uri="{BB962C8B-B14F-4D97-AF65-F5344CB8AC3E}">
        <p14:creationId xmlns:p14="http://schemas.microsoft.com/office/powerpoint/2010/main" val="1373344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return to the list of 3 reliable and 3 unreliable sources they created at the beginning of the activity. Ask students to analyze their list and make corrections if needed.</a:t>
            </a:r>
          </a:p>
        </p:txBody>
      </p:sp>
      <p:sp>
        <p:nvSpPr>
          <p:cNvPr id="4" name="Slide Number Placeholder 3"/>
          <p:cNvSpPr>
            <a:spLocks noGrp="1"/>
          </p:cNvSpPr>
          <p:nvPr>
            <p:ph type="sldNum" sz="quarter" idx="5"/>
          </p:nvPr>
        </p:nvSpPr>
        <p:spPr/>
        <p:txBody>
          <a:bodyPr/>
          <a:lstStyle/>
          <a:p>
            <a:fld id="{2B6BD6F0-0FAD-4EFB-BCBB-316696E304D2}" type="slidenum">
              <a:rPr lang="en-US"/>
              <a:t>30</a:t>
            </a:fld>
            <a:endParaRPr lang="en-US"/>
          </a:p>
        </p:txBody>
      </p:sp>
    </p:spTree>
    <p:extLst>
      <p:ext uri="{BB962C8B-B14F-4D97-AF65-F5344CB8AC3E}">
        <p14:creationId xmlns:p14="http://schemas.microsoft.com/office/powerpoint/2010/main" val="1029268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turn and share two of their reliable sources and one of their unreliable sources with a partner. To share their resources, students should open each resource on their computer to show their partner. Like “two truths and a lie,” the partner will have to guess which source is the unreliable source. This could be a biased source, a source containing misinformation, or a tertiary source.</a:t>
            </a:r>
          </a:p>
        </p:txBody>
      </p:sp>
      <p:sp>
        <p:nvSpPr>
          <p:cNvPr id="4" name="Slide Number Placeholder 3"/>
          <p:cNvSpPr>
            <a:spLocks noGrp="1"/>
          </p:cNvSpPr>
          <p:nvPr>
            <p:ph type="sldNum" sz="quarter" idx="5"/>
          </p:nvPr>
        </p:nvSpPr>
        <p:spPr/>
        <p:txBody>
          <a:bodyPr/>
          <a:lstStyle/>
          <a:p>
            <a:fld id="{2B6BD6F0-0FAD-4EFB-BCBB-316696E304D2}" type="slidenum">
              <a:rPr lang="en-US"/>
              <a:t>31</a:t>
            </a:fld>
            <a:endParaRPr lang="en-US"/>
          </a:p>
        </p:txBody>
      </p:sp>
    </p:spTree>
    <p:extLst>
      <p:ext uri="{BB962C8B-B14F-4D97-AF65-F5344CB8AC3E}">
        <p14:creationId xmlns:p14="http://schemas.microsoft.com/office/powerpoint/2010/main" val="1063131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have not begun to research their prompt, skip to the next slide.</a:t>
            </a:r>
          </a:p>
        </p:txBody>
      </p:sp>
      <p:sp>
        <p:nvSpPr>
          <p:cNvPr id="4" name="Slide Number Placeholder 3"/>
          <p:cNvSpPr>
            <a:spLocks noGrp="1"/>
          </p:cNvSpPr>
          <p:nvPr>
            <p:ph type="sldNum" sz="quarter" idx="5"/>
          </p:nvPr>
        </p:nvSpPr>
        <p:spPr/>
        <p:txBody>
          <a:bodyPr/>
          <a:lstStyle/>
          <a:p>
            <a:fld id="{2B6BD6F0-0FAD-4EFB-BCBB-316696E304D2}" type="slidenum">
              <a:rPr lang="en-US"/>
              <a:t>32</a:t>
            </a:fld>
            <a:endParaRPr lang="en-US"/>
          </a:p>
        </p:txBody>
      </p:sp>
    </p:spTree>
    <p:extLst>
      <p:ext uri="{BB962C8B-B14F-4D97-AF65-F5344CB8AC3E}">
        <p14:creationId xmlns:p14="http://schemas.microsoft.com/office/powerpoint/2010/main" val="1432421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B6BD6F0-0FAD-4EFB-BCBB-316696E304D2}" type="slidenum">
              <a:rPr lang="en-US"/>
              <a:t>33</a:t>
            </a:fld>
            <a:endParaRPr lang="en-US"/>
          </a:p>
        </p:txBody>
      </p:sp>
    </p:spTree>
    <p:extLst>
      <p:ext uri="{BB962C8B-B14F-4D97-AF65-F5344CB8AC3E}">
        <p14:creationId xmlns:p14="http://schemas.microsoft.com/office/powerpoint/2010/main" val="331651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completed individually and silently. Tell students to justify each of their answers and to not to share their answers with anyone. Do not define reliable or unreliable for students.</a:t>
            </a:r>
          </a:p>
        </p:txBody>
      </p:sp>
      <p:sp>
        <p:nvSpPr>
          <p:cNvPr id="4" name="Slide Number Placeholder 3"/>
          <p:cNvSpPr>
            <a:spLocks noGrp="1"/>
          </p:cNvSpPr>
          <p:nvPr>
            <p:ph type="sldNum" sz="quarter" idx="5"/>
          </p:nvPr>
        </p:nvSpPr>
        <p:spPr/>
        <p:txBody>
          <a:bodyPr/>
          <a:lstStyle/>
          <a:p>
            <a:fld id="{2B6BD6F0-0FAD-4EFB-BCBB-316696E304D2}" type="slidenum">
              <a:rPr lang="en-US"/>
              <a:t>6</a:t>
            </a:fld>
            <a:endParaRPr lang="en-US"/>
          </a:p>
        </p:txBody>
      </p:sp>
    </p:spTree>
    <p:extLst>
      <p:ext uri="{BB962C8B-B14F-4D97-AF65-F5344CB8AC3E}">
        <p14:creationId xmlns:p14="http://schemas.microsoft.com/office/powerpoint/2010/main" val="147999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34</a:t>
            </a:fld>
            <a:endParaRPr lang="en-US"/>
          </a:p>
        </p:txBody>
      </p:sp>
    </p:spTree>
    <p:extLst>
      <p:ext uri="{BB962C8B-B14F-4D97-AF65-F5344CB8AC3E}">
        <p14:creationId xmlns:p14="http://schemas.microsoft.com/office/powerpoint/2010/main" val="3346158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35</a:t>
            </a:fld>
            <a:endParaRPr lang="en-US"/>
          </a:p>
        </p:txBody>
      </p:sp>
    </p:spTree>
    <p:extLst>
      <p:ext uri="{BB962C8B-B14F-4D97-AF65-F5344CB8AC3E}">
        <p14:creationId xmlns:p14="http://schemas.microsoft.com/office/powerpoint/2010/main" val="3020911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36</a:t>
            </a:fld>
            <a:endParaRPr lang="en-US"/>
          </a:p>
        </p:txBody>
      </p:sp>
    </p:spTree>
    <p:extLst>
      <p:ext uri="{BB962C8B-B14F-4D97-AF65-F5344CB8AC3E}">
        <p14:creationId xmlns:p14="http://schemas.microsoft.com/office/powerpoint/2010/main" val="2161967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38</a:t>
            </a:fld>
            <a:endParaRPr lang="en-US"/>
          </a:p>
        </p:txBody>
      </p:sp>
    </p:spTree>
    <p:extLst>
      <p:ext uri="{BB962C8B-B14F-4D97-AF65-F5344CB8AC3E}">
        <p14:creationId xmlns:p14="http://schemas.microsoft.com/office/powerpoint/2010/main" val="297745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B6BD6F0-0FAD-4EFB-BCBB-316696E304D2}" type="slidenum">
              <a:rPr lang="en-US"/>
              <a:t>39</a:t>
            </a:fld>
            <a:endParaRPr lang="en-US"/>
          </a:p>
        </p:txBody>
      </p:sp>
    </p:spTree>
    <p:extLst>
      <p:ext uri="{BB962C8B-B14F-4D97-AF65-F5344CB8AC3E}">
        <p14:creationId xmlns:p14="http://schemas.microsoft.com/office/powerpoint/2010/main" val="280212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B6BD6F0-0FAD-4EFB-BCBB-316696E304D2}" type="slidenum">
              <a:rPr lang="en-US"/>
              <a:t>7</a:t>
            </a:fld>
            <a:endParaRPr lang="en-US"/>
          </a:p>
        </p:txBody>
      </p:sp>
    </p:spTree>
    <p:extLst>
      <p:ext uri="{BB962C8B-B14F-4D97-AF65-F5344CB8AC3E}">
        <p14:creationId xmlns:p14="http://schemas.microsoft.com/office/powerpoint/2010/main" val="53047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B6BD6F0-0FAD-4EFB-BCBB-316696E304D2}" type="slidenum">
              <a:rPr lang="en-US"/>
              <a:t>8</a:t>
            </a:fld>
            <a:endParaRPr lang="en-US"/>
          </a:p>
        </p:txBody>
      </p:sp>
    </p:spTree>
    <p:extLst>
      <p:ext uri="{BB962C8B-B14F-4D97-AF65-F5344CB8AC3E}">
        <p14:creationId xmlns:p14="http://schemas.microsoft.com/office/powerpoint/2010/main" val="352746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9</a:t>
            </a:fld>
            <a:endParaRPr lang="en-US"/>
          </a:p>
        </p:txBody>
      </p:sp>
    </p:spTree>
    <p:extLst>
      <p:ext uri="{BB962C8B-B14F-4D97-AF65-F5344CB8AC3E}">
        <p14:creationId xmlns:p14="http://schemas.microsoft.com/office/powerpoint/2010/main" val="156415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10</a:t>
            </a:fld>
            <a:endParaRPr lang="en-US"/>
          </a:p>
        </p:txBody>
      </p:sp>
    </p:spTree>
    <p:extLst>
      <p:ext uri="{BB962C8B-B14F-4D97-AF65-F5344CB8AC3E}">
        <p14:creationId xmlns:p14="http://schemas.microsoft.com/office/powerpoint/2010/main" val="155573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1A8DAD-EBF2-4D6E-9CAD-8DDF3BD40A3B}" type="slidenum">
              <a:rPr lang="en-US"/>
              <a:t>11</a:t>
            </a:fld>
            <a:endParaRPr lang="en-US"/>
          </a:p>
        </p:txBody>
      </p:sp>
    </p:spTree>
    <p:extLst>
      <p:ext uri="{BB962C8B-B14F-4D97-AF65-F5344CB8AC3E}">
        <p14:creationId xmlns:p14="http://schemas.microsoft.com/office/powerpoint/2010/main" val="2316145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five minute timer will begin upon click.</a:t>
            </a:r>
            <a:br>
              <a:rPr lang="en-US" dirty="0">
                <a:cs typeface="+mn-lt"/>
              </a:rPr>
            </a:br>
            <a:endParaRPr lang="en-US" dirty="0">
              <a:cs typeface="+mn-lt"/>
            </a:endParaRPr>
          </a:p>
          <a:p>
            <a:r>
              <a:rPr lang="en-US"/>
              <a:t>To help facilitate this discussion, you may ask the following guiding questions:</a:t>
            </a:r>
            <a:endParaRPr lang="en-US" dirty="0"/>
          </a:p>
          <a:p>
            <a:endParaRPr lang="en-US" dirty="0"/>
          </a:p>
          <a:p>
            <a:pPr marL="171450" indent="-171450">
              <a:buFont typeface="Symbol"/>
              <a:buChar char="•"/>
            </a:pPr>
            <a:r>
              <a:rPr lang="en-US"/>
              <a:t>What is the relationship between reliability and bias?</a:t>
            </a:r>
            <a:endParaRPr lang="en-US" dirty="0"/>
          </a:p>
          <a:p>
            <a:pPr marL="171450" indent="-171450">
              <a:buFont typeface="Symbol"/>
              <a:buChar char="•"/>
            </a:pPr>
            <a:r>
              <a:rPr lang="en-US"/>
              <a:t>Is bias intentional?</a:t>
            </a:r>
            <a:endParaRPr lang="en-US" dirty="0"/>
          </a:p>
          <a:p>
            <a:pPr marL="171450" indent="-171450">
              <a:buFont typeface="Symbol"/>
              <a:buChar char="•"/>
            </a:pPr>
            <a:r>
              <a:rPr lang="en-US" dirty="0"/>
              <a:t>Why might someone not recognize their own bias?</a:t>
            </a:r>
          </a:p>
          <a:p>
            <a:pPr marL="171450" indent="-171450">
              <a:buFont typeface="Symbol"/>
              <a:buChar char="•"/>
            </a:pPr>
            <a:r>
              <a:rPr lang="en-US" dirty="0"/>
              <a:t>Why might someone be intentionally biased?</a:t>
            </a:r>
          </a:p>
          <a:p>
            <a:pPr marL="171450" indent="-171450">
              <a:buFont typeface="Symbol"/>
              <a:buChar char="•"/>
            </a:pPr>
            <a:r>
              <a:rPr lang="en-US" dirty="0"/>
              <a:t>Why is bias dangerous?</a:t>
            </a:r>
          </a:p>
        </p:txBody>
      </p:sp>
      <p:sp>
        <p:nvSpPr>
          <p:cNvPr id="4" name="Slide Number Placeholder 3"/>
          <p:cNvSpPr>
            <a:spLocks noGrp="1"/>
          </p:cNvSpPr>
          <p:nvPr>
            <p:ph type="sldNum" sz="quarter" idx="5"/>
          </p:nvPr>
        </p:nvSpPr>
        <p:spPr/>
        <p:txBody>
          <a:bodyPr/>
          <a:lstStyle/>
          <a:p>
            <a:fld id="{B11A8DAD-EBF2-4D6E-9CAD-8DDF3BD40A3B}" type="slidenum">
              <a:rPr lang="en-US"/>
              <a:t>12</a:t>
            </a:fld>
            <a:endParaRPr lang="en-US"/>
          </a:p>
        </p:txBody>
      </p:sp>
    </p:spTree>
    <p:extLst>
      <p:ext uri="{BB962C8B-B14F-4D97-AF65-F5344CB8AC3E}">
        <p14:creationId xmlns:p14="http://schemas.microsoft.com/office/powerpoint/2010/main" val="3112167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73408" y="992094"/>
            <a:ext cx="3616913" cy="2795160"/>
          </a:xfrm>
        </p:spPr>
        <p:txBody>
          <a:bodyPr>
            <a:normAutofit/>
          </a:bodyPr>
          <a:lstStyle/>
          <a:p>
            <a:r>
              <a:rPr lang="en-US" sz="4400" dirty="0"/>
              <a:t>Sound Sources</a:t>
            </a:r>
            <a:endParaRPr lang="en-US" dirty="0"/>
          </a:p>
        </p:txBody>
      </p:sp>
      <p:sp>
        <p:nvSpPr>
          <p:cNvPr id="3" name="Subtitle 2"/>
          <p:cNvSpPr>
            <a:spLocks noGrp="1"/>
          </p:cNvSpPr>
          <p:nvPr>
            <p:ph type="subTitle" idx="1"/>
          </p:nvPr>
        </p:nvSpPr>
        <p:spPr>
          <a:xfrm>
            <a:off x="996287" y="4121253"/>
            <a:ext cx="3125337" cy="1136843"/>
          </a:xfrm>
        </p:spPr>
        <p:txBody>
          <a:bodyPr vert="horz" lIns="91440" tIns="45720" rIns="91440" bIns="45720" rtlCol="0" anchor="t">
            <a:normAutofit/>
          </a:bodyPr>
          <a:lstStyle/>
          <a:p>
            <a:r>
              <a:rPr lang="en-US" sz="1800" dirty="0"/>
              <a:t>Activity 2</a:t>
            </a:r>
          </a:p>
        </p:txBody>
      </p:sp>
      <p:pic>
        <p:nvPicPr>
          <p:cNvPr id="4" name="Picture 3" descr="A black background with text and symbols&#10;&#10;Description automatically generated">
            <a:extLst>
              <a:ext uri="{FF2B5EF4-FFF2-40B4-BE49-F238E27FC236}">
                <a16:creationId xmlns:a16="http://schemas.microsoft.com/office/drawing/2014/main" id="{DDD35996-39F1-EDEF-90B2-6547C45E007D}"/>
              </a:ext>
            </a:extLst>
          </p:cNvPr>
          <p:cNvPicPr>
            <a:picLocks noChangeAspect="1"/>
          </p:cNvPicPr>
          <p:nvPr/>
        </p:nvPicPr>
        <p:blipFill>
          <a:blip r:embed="rId2"/>
          <a:stretch>
            <a:fillRect/>
          </a:stretch>
        </p:blipFill>
        <p:spPr>
          <a:xfrm>
            <a:off x="5895751" y="1922628"/>
            <a:ext cx="5708649" cy="298276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3102-E5AF-6296-0F88-C53E114EF83B}"/>
              </a:ext>
            </a:extLst>
          </p:cNvPr>
          <p:cNvSpPr>
            <a:spLocks noGrp="1"/>
          </p:cNvSpPr>
          <p:nvPr>
            <p:ph type="title"/>
          </p:nvPr>
        </p:nvSpPr>
        <p:spPr>
          <a:xfrm>
            <a:off x="831850" y="2002815"/>
            <a:ext cx="10515600" cy="2852737"/>
          </a:xfrm>
        </p:spPr>
        <p:txBody>
          <a:bodyPr vert="horz" lIns="91440" tIns="45720" rIns="91440" bIns="45720" rtlCol="0" anchor="ctr">
            <a:normAutofit/>
          </a:bodyPr>
          <a:lstStyle/>
          <a:p>
            <a:r>
              <a:rPr lang="en-US" b="1" dirty="0">
                <a:solidFill>
                  <a:srgbClr val="219DBA"/>
                </a:solidFill>
              </a:rPr>
              <a:t>Share:</a:t>
            </a:r>
            <a:r>
              <a:rPr lang="en-US" dirty="0"/>
              <a:t> </a:t>
            </a:r>
            <a:r>
              <a:rPr lang="en-US" dirty="0">
                <a:ea typeface="+mj-lt"/>
                <a:cs typeface="+mj-lt"/>
              </a:rPr>
              <a:t>Answers to </a:t>
            </a:r>
            <a:r>
              <a:rPr lang="en-US" dirty="0"/>
              <a:t>Questions 1-3</a:t>
            </a:r>
          </a:p>
        </p:txBody>
      </p:sp>
      <p:pic>
        <p:nvPicPr>
          <p:cNvPr id="5" name="Picture 4" descr="A black background with text&#10;&#10;Description automatically generated">
            <a:extLst>
              <a:ext uri="{FF2B5EF4-FFF2-40B4-BE49-F238E27FC236}">
                <a16:creationId xmlns:a16="http://schemas.microsoft.com/office/drawing/2014/main" id="{F0D55523-7B5F-1793-FC14-6DB974E81CFB}"/>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06912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Answer:</a:t>
            </a:r>
            <a:r>
              <a:rPr lang="en-US" dirty="0">
                <a:ea typeface="+mj-lt"/>
                <a:cs typeface="+mj-lt"/>
              </a:rPr>
              <a:t> Question 4</a:t>
            </a:r>
            <a:endParaRPr lang="en-US" dirty="0"/>
          </a:p>
        </p:txBody>
      </p:sp>
      <p:sp>
        <p:nvSpPr>
          <p:cNvPr id="3" name="Content Placeholder 2">
            <a:extLst>
              <a:ext uri="{FF2B5EF4-FFF2-40B4-BE49-F238E27FC236}">
                <a16:creationId xmlns:a16="http://schemas.microsoft.com/office/drawing/2014/main" id="{BFC8A71E-B18C-F5CC-963F-60233CFC7721}"/>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4) Reliable sources should remain unbiased. Imagine that you are researching the relationship between screen-time and mental health and find two articles of interest. One article is written by a psychologist and published in a medical journal, whereas the second article is written by a video game company and published on the video game designer's website. </a:t>
            </a:r>
            <a:endParaRPr lang="en-US" dirty="0"/>
          </a:p>
          <a:p>
            <a:pPr marL="0" indent="0">
              <a:buNone/>
            </a:pPr>
            <a:r>
              <a:rPr lang="en-US" b="1" dirty="0">
                <a:ea typeface="+mn-lt"/>
                <a:cs typeface="+mn-lt"/>
              </a:rPr>
              <a:t>What does it mean if a source is biased? Which article is biased? How can you tell?</a:t>
            </a:r>
            <a:endParaRPr lang="en-US" b="1"/>
          </a:p>
        </p:txBody>
      </p:sp>
      <p:pic>
        <p:nvPicPr>
          <p:cNvPr id="6" name="Picture 5" descr="A black background with text&#10;&#10;Description automatically generated">
            <a:extLst>
              <a:ext uri="{FF2B5EF4-FFF2-40B4-BE49-F238E27FC236}">
                <a16:creationId xmlns:a16="http://schemas.microsoft.com/office/drawing/2014/main" id="{AAC39F0F-004D-E43D-B29C-F1BEC0F045AC}"/>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074622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3102-E5AF-6296-0F88-C53E114EF83B}"/>
              </a:ext>
            </a:extLst>
          </p:cNvPr>
          <p:cNvSpPr>
            <a:spLocks noGrp="1"/>
          </p:cNvSpPr>
          <p:nvPr>
            <p:ph type="title"/>
          </p:nvPr>
        </p:nvSpPr>
        <p:spPr>
          <a:xfrm>
            <a:off x="831850" y="2002815"/>
            <a:ext cx="10515600" cy="2852737"/>
          </a:xfrm>
        </p:spPr>
        <p:txBody>
          <a:bodyPr vert="horz" lIns="91440" tIns="45720" rIns="91440" bIns="45720" rtlCol="0" anchor="ctr">
            <a:normAutofit/>
          </a:bodyPr>
          <a:lstStyle/>
          <a:p>
            <a:r>
              <a:rPr lang="en-US" b="1" dirty="0">
                <a:solidFill>
                  <a:srgbClr val="219DBA"/>
                </a:solidFill>
              </a:rPr>
              <a:t>Discuss: </a:t>
            </a:r>
            <a:r>
              <a:rPr lang="en-US">
                <a:ea typeface="+mj-lt"/>
                <a:cs typeface="+mj-lt"/>
              </a:rPr>
              <a:t>Answer to</a:t>
            </a:r>
            <a:r>
              <a:rPr lang="en-US"/>
              <a:t> Question 4 </a:t>
            </a:r>
            <a:r>
              <a:rPr lang="en-US" dirty="0"/>
              <a:t>and Bias</a:t>
            </a:r>
          </a:p>
        </p:txBody>
      </p:sp>
      <p:sp>
        <p:nvSpPr>
          <p:cNvPr id="4" name="Arrow: Chevron 3">
            <a:extLst>
              <a:ext uri="{FF2B5EF4-FFF2-40B4-BE49-F238E27FC236}">
                <a16:creationId xmlns:a16="http://schemas.microsoft.com/office/drawing/2014/main" id="{B1EC9E61-E5E9-7BF9-F2F2-C13B95D46CE8}"/>
              </a:ext>
            </a:extLst>
          </p:cNvPr>
          <p:cNvSpPr/>
          <p:nvPr/>
        </p:nvSpPr>
        <p:spPr>
          <a:xfrm>
            <a:off x="1230923" y="5802923"/>
            <a:ext cx="2364153" cy="879230"/>
          </a:xfrm>
          <a:prstGeom prst="chevron">
            <a:avLst/>
          </a:prstGeom>
          <a:solidFill>
            <a:srgbClr val="219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Aptos Display"/>
              </a:rPr>
              <a:t>5</a:t>
            </a:r>
          </a:p>
        </p:txBody>
      </p:sp>
      <p:sp>
        <p:nvSpPr>
          <p:cNvPr id="6" name="Arrow: Chevron 5">
            <a:extLst>
              <a:ext uri="{FF2B5EF4-FFF2-40B4-BE49-F238E27FC236}">
                <a16:creationId xmlns:a16="http://schemas.microsoft.com/office/drawing/2014/main" id="{DB4A216D-87E9-F183-029A-5AB4FB4FEFC6}"/>
              </a:ext>
            </a:extLst>
          </p:cNvPr>
          <p:cNvSpPr/>
          <p:nvPr/>
        </p:nvSpPr>
        <p:spPr>
          <a:xfrm>
            <a:off x="3145691" y="5802923"/>
            <a:ext cx="2364153" cy="879230"/>
          </a:xfrm>
          <a:prstGeom prst="chevron">
            <a:avLst/>
          </a:prstGeom>
          <a:solidFill>
            <a:srgbClr val="D7715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solidFill>
                  <a:schemeClr val="bg1"/>
                </a:solidFill>
                <a:latin typeface="Aptos Display"/>
              </a:rPr>
              <a:t>4</a:t>
            </a:r>
          </a:p>
        </p:txBody>
      </p:sp>
      <p:sp>
        <p:nvSpPr>
          <p:cNvPr id="10" name="Arrow: Chevron 9">
            <a:extLst>
              <a:ext uri="{FF2B5EF4-FFF2-40B4-BE49-F238E27FC236}">
                <a16:creationId xmlns:a16="http://schemas.microsoft.com/office/drawing/2014/main" id="{7A71C428-5492-E8B3-109D-D12037DF256C}"/>
              </a:ext>
            </a:extLst>
          </p:cNvPr>
          <p:cNvSpPr/>
          <p:nvPr/>
        </p:nvSpPr>
        <p:spPr>
          <a:xfrm>
            <a:off x="5060460" y="5802923"/>
            <a:ext cx="2364153" cy="879230"/>
          </a:xfrm>
          <a:prstGeom prst="chevron">
            <a:avLst/>
          </a:prstGeom>
          <a:solidFill>
            <a:srgbClr val="219DB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solidFill>
                  <a:schemeClr val="bg1"/>
                </a:solidFill>
                <a:latin typeface="Aptos Display"/>
              </a:rPr>
              <a:t>3</a:t>
            </a:r>
          </a:p>
        </p:txBody>
      </p:sp>
      <p:sp>
        <p:nvSpPr>
          <p:cNvPr id="14" name="Arrow: Chevron 13">
            <a:extLst>
              <a:ext uri="{FF2B5EF4-FFF2-40B4-BE49-F238E27FC236}">
                <a16:creationId xmlns:a16="http://schemas.microsoft.com/office/drawing/2014/main" id="{B0B44A90-CD86-66FC-525A-A3FB6BE40F66}"/>
              </a:ext>
            </a:extLst>
          </p:cNvPr>
          <p:cNvSpPr/>
          <p:nvPr/>
        </p:nvSpPr>
        <p:spPr>
          <a:xfrm>
            <a:off x="6965460" y="5802923"/>
            <a:ext cx="2364153" cy="879230"/>
          </a:xfrm>
          <a:prstGeom prst="chevron">
            <a:avLst/>
          </a:prstGeom>
          <a:solidFill>
            <a:srgbClr val="D7715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solidFill>
                  <a:schemeClr val="bg1"/>
                </a:solidFill>
                <a:latin typeface="Aptos Display"/>
              </a:rPr>
              <a:t>2</a:t>
            </a:r>
          </a:p>
        </p:txBody>
      </p:sp>
      <p:sp>
        <p:nvSpPr>
          <p:cNvPr id="17" name="Arrow: Chevron 16">
            <a:extLst>
              <a:ext uri="{FF2B5EF4-FFF2-40B4-BE49-F238E27FC236}">
                <a16:creationId xmlns:a16="http://schemas.microsoft.com/office/drawing/2014/main" id="{A5DF4E1C-14BD-484B-2116-9640C529E292}"/>
              </a:ext>
            </a:extLst>
          </p:cNvPr>
          <p:cNvSpPr/>
          <p:nvPr/>
        </p:nvSpPr>
        <p:spPr>
          <a:xfrm>
            <a:off x="8870460" y="5802923"/>
            <a:ext cx="2364153" cy="879230"/>
          </a:xfrm>
          <a:prstGeom prst="chevron">
            <a:avLst/>
          </a:prstGeom>
          <a:solidFill>
            <a:srgbClr val="219DB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solidFill>
                  <a:schemeClr val="bg1"/>
                </a:solidFill>
                <a:latin typeface="Aptos Display"/>
              </a:rPr>
              <a:t>1</a:t>
            </a:r>
          </a:p>
        </p:txBody>
      </p:sp>
      <p:sp>
        <p:nvSpPr>
          <p:cNvPr id="19" name="Rectangle: Rounded Corners 18">
            <a:extLst>
              <a:ext uri="{FF2B5EF4-FFF2-40B4-BE49-F238E27FC236}">
                <a16:creationId xmlns:a16="http://schemas.microsoft.com/office/drawing/2014/main" id="{BE9ED0C0-B1B6-9250-E3DB-F73F606B8DA5}"/>
              </a:ext>
            </a:extLst>
          </p:cNvPr>
          <p:cNvSpPr/>
          <p:nvPr/>
        </p:nvSpPr>
        <p:spPr>
          <a:xfrm>
            <a:off x="2706077" y="5802923"/>
            <a:ext cx="6779846" cy="879230"/>
          </a:xfrm>
          <a:prstGeom prst="roundRect">
            <a:avLst/>
          </a:prstGeom>
          <a:solidFill>
            <a:srgbClr val="D77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Aptos Display"/>
              </a:rPr>
              <a:t>Time's Up!</a:t>
            </a:r>
          </a:p>
        </p:txBody>
      </p:sp>
      <p:pic>
        <p:nvPicPr>
          <p:cNvPr id="5" name="Picture 4" descr="A black background with text&#10;&#10;Description automatically generated">
            <a:extLst>
              <a:ext uri="{FF2B5EF4-FFF2-40B4-BE49-F238E27FC236}">
                <a16:creationId xmlns:a16="http://schemas.microsoft.com/office/drawing/2014/main" id="{0B1A1D74-AC6F-CE88-2AE8-30D4A861FC28}"/>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14687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5900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60000"/>
                            </p:stCondLst>
                            <p:childTnLst>
                              <p:par>
                                <p:cTn id="13" presetID="10" presetClass="exit" presetSubtype="0" fill="hold" grpId="0" nodeType="afterEffect">
                                  <p:stCondLst>
                                    <p:cond delay="5900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19500"/>
                            </p:stCondLst>
                            <p:childTnLst>
                              <p:par>
                                <p:cTn id="17" presetID="10" presetClass="exit" presetSubtype="0" fill="hold" grpId="0" nodeType="afterEffect">
                                  <p:stCondLst>
                                    <p:cond delay="590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par>
                          <p:cTn id="20" fill="hold">
                            <p:stCondLst>
                              <p:cond delay="179000"/>
                            </p:stCondLst>
                            <p:childTnLst>
                              <p:par>
                                <p:cTn id="21" presetID="10" presetClass="exit" presetSubtype="0" fill="hold" grpId="0" nodeType="afterEffect">
                                  <p:stCondLst>
                                    <p:cond delay="5900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par>
                          <p:cTn id="24" fill="hold">
                            <p:stCondLst>
                              <p:cond delay="238500"/>
                            </p:stCondLst>
                            <p:childTnLst>
                              <p:par>
                                <p:cTn id="25" presetID="1"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4"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9E39-F437-F9F1-12DA-7BF89F194014}"/>
              </a:ext>
            </a:extLst>
          </p:cNvPr>
          <p:cNvSpPr>
            <a:spLocks noGrp="1"/>
          </p:cNvSpPr>
          <p:nvPr>
            <p:ph type="title"/>
          </p:nvPr>
        </p:nvSpPr>
        <p:spPr/>
        <p:txBody>
          <a:bodyPr/>
          <a:lstStyle/>
          <a:p>
            <a:r>
              <a:rPr lang="en-US" b="1" dirty="0">
                <a:solidFill>
                  <a:srgbClr val="219DBA"/>
                </a:solidFill>
              </a:rPr>
              <a:t>Learn: </a:t>
            </a:r>
            <a:r>
              <a:rPr lang="en-US"/>
              <a:t>Types of Sources</a:t>
            </a:r>
          </a:p>
        </p:txBody>
      </p:sp>
      <p:sp>
        <p:nvSpPr>
          <p:cNvPr id="3" name="Text Placeholder 2">
            <a:extLst>
              <a:ext uri="{FF2B5EF4-FFF2-40B4-BE49-F238E27FC236}">
                <a16:creationId xmlns:a16="http://schemas.microsoft.com/office/drawing/2014/main" id="{92BA3389-E01F-5009-BD8B-C737DED0996D}"/>
              </a:ext>
            </a:extLst>
          </p:cNvPr>
          <p:cNvSpPr>
            <a:spLocks noGrp="1"/>
          </p:cNvSpPr>
          <p:nvPr>
            <p:ph type="body" idx="1"/>
          </p:nvPr>
        </p:nvSpPr>
        <p:spPr>
          <a:xfrm>
            <a:off x="839788" y="1681163"/>
            <a:ext cx="3526326" cy="823912"/>
          </a:xfrm>
        </p:spPr>
        <p:txBody>
          <a:bodyPr/>
          <a:lstStyle/>
          <a:p>
            <a:r>
              <a:rPr lang="en-US" dirty="0"/>
              <a:t>Primary</a:t>
            </a:r>
          </a:p>
        </p:txBody>
      </p:sp>
      <p:pic>
        <p:nvPicPr>
          <p:cNvPr id="9" name="Content Placeholder 8" descr="A screenshot of a computer&#10;&#10;Description automatically generated">
            <a:extLst>
              <a:ext uri="{FF2B5EF4-FFF2-40B4-BE49-F238E27FC236}">
                <a16:creationId xmlns:a16="http://schemas.microsoft.com/office/drawing/2014/main" id="{A77EA0BF-EBF7-B686-5E8A-1B245E71A43E}"/>
              </a:ext>
            </a:extLst>
          </p:cNvPr>
          <p:cNvPicPr>
            <a:picLocks noGrp="1" noChangeAspect="1"/>
          </p:cNvPicPr>
          <p:nvPr>
            <p:ph sz="half" idx="2"/>
          </p:nvPr>
        </p:nvPicPr>
        <p:blipFill rotWithShape="1">
          <a:blip r:embed="rId2"/>
          <a:srcRect l="96" t="-105" r="-352" b="7368"/>
          <a:stretch/>
        </p:blipFill>
        <p:spPr>
          <a:xfrm>
            <a:off x="836403" y="2664817"/>
            <a:ext cx="3529300" cy="3245181"/>
          </a:xfrm>
        </p:spPr>
      </p:pic>
      <p:sp>
        <p:nvSpPr>
          <p:cNvPr id="5" name="Text Placeholder 4">
            <a:extLst>
              <a:ext uri="{FF2B5EF4-FFF2-40B4-BE49-F238E27FC236}">
                <a16:creationId xmlns:a16="http://schemas.microsoft.com/office/drawing/2014/main" id="{054E836F-4C52-8DBE-AE5B-30F1A607B960}"/>
              </a:ext>
            </a:extLst>
          </p:cNvPr>
          <p:cNvSpPr>
            <a:spLocks noGrp="1"/>
          </p:cNvSpPr>
          <p:nvPr>
            <p:ph type="body" sz="quarter" idx="3"/>
          </p:nvPr>
        </p:nvSpPr>
        <p:spPr>
          <a:xfrm>
            <a:off x="4364892" y="1690932"/>
            <a:ext cx="3463805" cy="814143"/>
          </a:xfrm>
        </p:spPr>
        <p:txBody>
          <a:bodyPr/>
          <a:lstStyle/>
          <a:p>
            <a:r>
              <a:rPr lang="en-US" dirty="0"/>
              <a:t>Secondary</a:t>
            </a:r>
          </a:p>
        </p:txBody>
      </p:sp>
      <p:sp>
        <p:nvSpPr>
          <p:cNvPr id="8" name="Text Placeholder 2">
            <a:extLst>
              <a:ext uri="{FF2B5EF4-FFF2-40B4-BE49-F238E27FC236}">
                <a16:creationId xmlns:a16="http://schemas.microsoft.com/office/drawing/2014/main" id="{2B429857-3775-26A2-74D3-043D0BE5F92D}"/>
              </a:ext>
            </a:extLst>
          </p:cNvPr>
          <p:cNvSpPr txBox="1">
            <a:spLocks/>
          </p:cNvSpPr>
          <p:nvPr/>
        </p:nvSpPr>
        <p:spPr>
          <a:xfrm>
            <a:off x="7811111" y="1716332"/>
            <a:ext cx="352632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Tertiary</a:t>
            </a:r>
          </a:p>
        </p:txBody>
      </p:sp>
      <p:pic>
        <p:nvPicPr>
          <p:cNvPr id="12" name="Picture 11" descr="A group of dolphins swimming in the water&#10;&#10;Description automatically generated">
            <a:extLst>
              <a:ext uri="{FF2B5EF4-FFF2-40B4-BE49-F238E27FC236}">
                <a16:creationId xmlns:a16="http://schemas.microsoft.com/office/drawing/2014/main" id="{373AB3FF-1DB4-98AB-6BD8-B23424E46B73}"/>
              </a:ext>
            </a:extLst>
          </p:cNvPr>
          <p:cNvPicPr>
            <a:picLocks noChangeAspect="1"/>
          </p:cNvPicPr>
          <p:nvPr/>
        </p:nvPicPr>
        <p:blipFill>
          <a:blip r:embed="rId3"/>
          <a:stretch>
            <a:fillRect/>
          </a:stretch>
        </p:blipFill>
        <p:spPr>
          <a:xfrm>
            <a:off x="4362591" y="2661138"/>
            <a:ext cx="3476590" cy="3235571"/>
          </a:xfrm>
          <a:prstGeom prst="rect">
            <a:avLst/>
          </a:prstGeom>
        </p:spPr>
      </p:pic>
      <p:pic>
        <p:nvPicPr>
          <p:cNvPr id="13" name="Picture 12" descr="A dolphin in the water&#10;&#10;Description automatically generated">
            <a:extLst>
              <a:ext uri="{FF2B5EF4-FFF2-40B4-BE49-F238E27FC236}">
                <a16:creationId xmlns:a16="http://schemas.microsoft.com/office/drawing/2014/main" id="{748C1E52-EFCB-F2DA-7C04-5BA30110ABA7}"/>
              </a:ext>
            </a:extLst>
          </p:cNvPr>
          <p:cNvPicPr>
            <a:picLocks noChangeAspect="1"/>
          </p:cNvPicPr>
          <p:nvPr/>
        </p:nvPicPr>
        <p:blipFill>
          <a:blip r:embed="rId4"/>
          <a:stretch>
            <a:fillRect/>
          </a:stretch>
        </p:blipFill>
        <p:spPr>
          <a:xfrm>
            <a:off x="7825783" y="2666023"/>
            <a:ext cx="3786091" cy="3235571"/>
          </a:xfrm>
          <a:prstGeom prst="rect">
            <a:avLst/>
          </a:prstGeom>
        </p:spPr>
      </p:pic>
      <p:pic>
        <p:nvPicPr>
          <p:cNvPr id="6" name="Picture 5" descr="A black background with text&#10;&#10;Description automatically generated">
            <a:extLst>
              <a:ext uri="{FF2B5EF4-FFF2-40B4-BE49-F238E27FC236}">
                <a16:creationId xmlns:a16="http://schemas.microsoft.com/office/drawing/2014/main" id="{59DE5801-A52F-89E7-164F-E2A28B757A48}"/>
              </a:ext>
            </a:extLst>
          </p:cNvPr>
          <p:cNvPicPr>
            <a:picLocks noChangeAspect="1"/>
          </p:cNvPicPr>
          <p:nvPr/>
        </p:nvPicPr>
        <p:blipFill>
          <a:blip r:embed="rId5"/>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335480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Answer:</a:t>
            </a:r>
            <a:r>
              <a:rPr lang="en-US" dirty="0">
                <a:ea typeface="+mj-lt"/>
                <a:cs typeface="+mj-lt"/>
              </a:rPr>
              <a:t> Questions 5-6</a:t>
            </a:r>
            <a:endParaRPr lang="en-US"/>
          </a:p>
        </p:txBody>
      </p:sp>
      <p:sp>
        <p:nvSpPr>
          <p:cNvPr id="3" name="Content Placeholder 2">
            <a:extLst>
              <a:ext uri="{FF2B5EF4-FFF2-40B4-BE49-F238E27FC236}">
                <a16:creationId xmlns:a16="http://schemas.microsoft.com/office/drawing/2014/main" id="{BFC8A71E-B18C-F5CC-963F-60233CFC7721}"/>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5) Look at each of the provided sources and take note of any differences. Why might we designate sources as primary, secondary, or tertiary sources? What do you think these designations might mean? </a:t>
            </a:r>
            <a:endParaRPr lang="en-US">
              <a:ea typeface="+mn-lt"/>
              <a:cs typeface="+mn-lt"/>
            </a:endParaRPr>
          </a:p>
          <a:p>
            <a:pPr marL="0" indent="0">
              <a:buNone/>
            </a:pPr>
            <a:r>
              <a:rPr lang="en-US" dirty="0"/>
              <a:t>6)</a:t>
            </a:r>
            <a:r>
              <a:rPr lang="en-US" dirty="0">
                <a:ea typeface="+mn-lt"/>
                <a:cs typeface="+mn-lt"/>
              </a:rPr>
              <a:t> We often consider primary and secondary sources to be reliable sources. Why might we not consider tertiary sources reliable?</a:t>
            </a:r>
            <a:endParaRPr lang="en-US" dirty="0"/>
          </a:p>
        </p:txBody>
      </p:sp>
      <p:pic>
        <p:nvPicPr>
          <p:cNvPr id="6" name="Picture 5" descr="A black background with text&#10;&#10;Description automatically generated">
            <a:extLst>
              <a:ext uri="{FF2B5EF4-FFF2-40B4-BE49-F238E27FC236}">
                <a16:creationId xmlns:a16="http://schemas.microsoft.com/office/drawing/2014/main" id="{5EB71461-FA6D-4BD7-61E9-A85A511C6324}"/>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355782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3102-E5AF-6296-0F88-C53E114EF83B}"/>
              </a:ext>
            </a:extLst>
          </p:cNvPr>
          <p:cNvSpPr>
            <a:spLocks noGrp="1"/>
          </p:cNvSpPr>
          <p:nvPr>
            <p:ph type="title"/>
          </p:nvPr>
        </p:nvSpPr>
        <p:spPr>
          <a:xfrm>
            <a:off x="831850" y="2002815"/>
            <a:ext cx="10515600" cy="2852737"/>
          </a:xfrm>
        </p:spPr>
        <p:txBody>
          <a:bodyPr vert="horz" lIns="91440" tIns="45720" rIns="91440" bIns="45720" rtlCol="0" anchor="ctr">
            <a:normAutofit/>
          </a:bodyPr>
          <a:lstStyle/>
          <a:p>
            <a:r>
              <a:rPr lang="en-US" b="1" dirty="0">
                <a:solidFill>
                  <a:srgbClr val="219DBA"/>
                </a:solidFill>
              </a:rPr>
              <a:t>Share:</a:t>
            </a:r>
            <a:r>
              <a:rPr lang="en-US" dirty="0"/>
              <a:t> </a:t>
            </a:r>
            <a:r>
              <a:rPr lang="en-US" dirty="0">
                <a:ea typeface="+mj-lt"/>
                <a:cs typeface="+mj-lt"/>
              </a:rPr>
              <a:t>Answers to </a:t>
            </a:r>
            <a:r>
              <a:rPr lang="en-US" dirty="0"/>
              <a:t>Questions 5-6</a:t>
            </a:r>
          </a:p>
        </p:txBody>
      </p:sp>
      <p:pic>
        <p:nvPicPr>
          <p:cNvPr id="5" name="Picture 4" descr="A black background with text&#10;&#10;Description automatically generated">
            <a:extLst>
              <a:ext uri="{FF2B5EF4-FFF2-40B4-BE49-F238E27FC236}">
                <a16:creationId xmlns:a16="http://schemas.microsoft.com/office/drawing/2014/main" id="{24303A8D-B307-304A-E4FE-22F2391EB712}"/>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39990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Answer:</a:t>
            </a:r>
            <a:r>
              <a:rPr lang="en-US" dirty="0">
                <a:ea typeface="+mj-lt"/>
                <a:cs typeface="+mj-lt"/>
              </a:rPr>
              <a:t> Questions 7-12</a:t>
            </a:r>
            <a:endParaRPr lang="en-US" dirty="0"/>
          </a:p>
        </p:txBody>
      </p:sp>
      <p:sp>
        <p:nvSpPr>
          <p:cNvPr id="3" name="Content Placeholder 2">
            <a:extLst>
              <a:ext uri="{FF2B5EF4-FFF2-40B4-BE49-F238E27FC236}">
                <a16:creationId xmlns:a16="http://schemas.microsoft.com/office/drawing/2014/main" id="{BFC8A71E-B18C-F5CC-963F-60233CFC7721}"/>
              </a:ext>
            </a:extLst>
          </p:cNvPr>
          <p:cNvSpPr>
            <a:spLocks noGrp="1"/>
          </p:cNvSpPr>
          <p:nvPr>
            <p:ph idx="1"/>
          </p:nvPr>
        </p:nvSpPr>
        <p:spPr/>
        <p:txBody>
          <a:bodyPr vert="horz" lIns="91440" tIns="45720" rIns="91440" bIns="45720" rtlCol="0" anchor="t">
            <a:normAutofit fontScale="92500"/>
          </a:bodyPr>
          <a:lstStyle/>
          <a:p>
            <a:pPr marL="0" indent="0">
              <a:buNone/>
            </a:pPr>
            <a:r>
              <a:rPr lang="en-US" dirty="0">
                <a:ea typeface="+mn-lt"/>
                <a:cs typeface="+mn-lt"/>
              </a:rPr>
              <a:t>7) What type of source are scientific articles? Why?</a:t>
            </a:r>
          </a:p>
          <a:p>
            <a:pPr marL="0" indent="0">
              <a:buNone/>
            </a:pPr>
            <a:r>
              <a:rPr lang="en-US" dirty="0"/>
              <a:t>8) </a:t>
            </a:r>
            <a:r>
              <a:rPr lang="en-US" dirty="0">
                <a:ea typeface="+mn-lt"/>
                <a:cs typeface="+mn-lt"/>
              </a:rPr>
              <a:t>What are the advantages of using scientific articles in your project?</a:t>
            </a:r>
            <a:endParaRPr lang="en-US" dirty="0"/>
          </a:p>
          <a:p>
            <a:pPr marL="0" indent="0">
              <a:buNone/>
            </a:pPr>
            <a:r>
              <a:rPr lang="en-US" dirty="0"/>
              <a:t>9) </a:t>
            </a:r>
            <a:r>
              <a:rPr lang="en-US" dirty="0">
                <a:ea typeface="+mn-lt"/>
                <a:cs typeface="+mn-lt"/>
              </a:rPr>
              <a:t>What must a scientific experiment do to be considered reliable and scientifically accurate?</a:t>
            </a:r>
            <a:endParaRPr lang="en-US" dirty="0"/>
          </a:p>
          <a:p>
            <a:pPr marL="0" indent="0">
              <a:buNone/>
            </a:pPr>
            <a:r>
              <a:rPr lang="en-US" dirty="0"/>
              <a:t>10) </a:t>
            </a:r>
            <a:r>
              <a:rPr lang="en-US" dirty="0">
                <a:ea typeface="+mn-lt"/>
                <a:cs typeface="+mn-lt"/>
              </a:rPr>
              <a:t>Can scientific articles be biased? If so, what might a biased scientific article look like?</a:t>
            </a:r>
            <a:endParaRPr lang="en-US" dirty="0"/>
          </a:p>
          <a:p>
            <a:pPr marL="0" indent="0">
              <a:buNone/>
            </a:pPr>
            <a:r>
              <a:rPr lang="en-US" dirty="0"/>
              <a:t>11) </a:t>
            </a:r>
            <a:r>
              <a:rPr lang="en-US" dirty="0">
                <a:ea typeface="+mn-lt"/>
                <a:cs typeface="+mn-lt"/>
              </a:rPr>
              <a:t>How could a reliable, unbiased scientific article provide misinformation? </a:t>
            </a:r>
            <a:endParaRPr lang="en-US" dirty="0"/>
          </a:p>
          <a:p>
            <a:pPr marL="0" indent="0">
              <a:buNone/>
            </a:pPr>
            <a:r>
              <a:rPr lang="en-US" dirty="0"/>
              <a:t>12) </a:t>
            </a:r>
            <a:r>
              <a:rPr lang="en-US" dirty="0">
                <a:ea typeface="+mn-lt"/>
                <a:cs typeface="+mn-lt"/>
              </a:rPr>
              <a:t>What can you do to make sure that your sources, including any scientific articles, are providing accurate information?</a:t>
            </a:r>
            <a:endParaRPr lang="en-US" dirty="0"/>
          </a:p>
        </p:txBody>
      </p:sp>
      <p:pic>
        <p:nvPicPr>
          <p:cNvPr id="6" name="Picture 5" descr="A black background with text&#10;&#10;Description automatically generated">
            <a:extLst>
              <a:ext uri="{FF2B5EF4-FFF2-40B4-BE49-F238E27FC236}">
                <a16:creationId xmlns:a16="http://schemas.microsoft.com/office/drawing/2014/main" id="{62D0E063-3533-25B6-FF51-36E6AD424952}"/>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33919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3102-E5AF-6296-0F88-C53E114EF83B}"/>
              </a:ext>
            </a:extLst>
          </p:cNvPr>
          <p:cNvSpPr>
            <a:spLocks noGrp="1"/>
          </p:cNvSpPr>
          <p:nvPr>
            <p:ph type="title"/>
          </p:nvPr>
        </p:nvSpPr>
        <p:spPr>
          <a:xfrm>
            <a:off x="831850" y="2002815"/>
            <a:ext cx="10515600" cy="2852737"/>
          </a:xfrm>
        </p:spPr>
        <p:txBody>
          <a:bodyPr vert="horz" lIns="91440" tIns="45720" rIns="91440" bIns="45720" rtlCol="0" anchor="ctr">
            <a:normAutofit/>
          </a:bodyPr>
          <a:lstStyle/>
          <a:p>
            <a:r>
              <a:rPr lang="en-US" b="1">
                <a:solidFill>
                  <a:srgbClr val="219DBA"/>
                </a:solidFill>
              </a:rPr>
              <a:t>Review:</a:t>
            </a:r>
            <a:r>
              <a:rPr lang="en-US"/>
              <a:t> </a:t>
            </a:r>
            <a:r>
              <a:rPr lang="en-US">
                <a:ea typeface="+mj-lt"/>
                <a:cs typeface="+mj-lt"/>
              </a:rPr>
              <a:t>Answers to </a:t>
            </a:r>
            <a:r>
              <a:rPr lang="en-US"/>
              <a:t>Questions 7-12</a:t>
            </a:r>
          </a:p>
        </p:txBody>
      </p:sp>
      <p:pic>
        <p:nvPicPr>
          <p:cNvPr id="5" name="Picture 4" descr="A black background with text&#10;&#10;Description automatically generated">
            <a:extLst>
              <a:ext uri="{FF2B5EF4-FFF2-40B4-BE49-F238E27FC236}">
                <a16:creationId xmlns:a16="http://schemas.microsoft.com/office/drawing/2014/main" id="{73757C13-C24E-7272-7EDE-1B110257E61F}"/>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4084843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BB56-BB0F-915B-DAE6-D6AAE49AB3E2}"/>
              </a:ext>
            </a:extLst>
          </p:cNvPr>
          <p:cNvSpPr>
            <a:spLocks noGrp="1"/>
          </p:cNvSpPr>
          <p:nvPr>
            <p:ph type="ctrTitle"/>
          </p:nvPr>
        </p:nvSpPr>
        <p:spPr>
          <a:xfrm>
            <a:off x="1524000" y="2236055"/>
            <a:ext cx="9144000" cy="2387600"/>
          </a:xfrm>
        </p:spPr>
        <p:txBody>
          <a:bodyPr vert="horz" lIns="91440" tIns="45720" rIns="91440" bIns="45720" rtlCol="0" anchor="ctr">
            <a:normAutofit/>
          </a:bodyPr>
          <a:lstStyle/>
          <a:p>
            <a:r>
              <a:rPr lang="en-US" b="1" dirty="0">
                <a:solidFill>
                  <a:srgbClr val="D77157"/>
                </a:solidFill>
              </a:rPr>
              <a:t>Using Google Scholar</a:t>
            </a:r>
          </a:p>
        </p:txBody>
      </p:sp>
      <p:pic>
        <p:nvPicPr>
          <p:cNvPr id="4" name="Picture 3" descr="A black background with text&#10;&#10;Description automatically generated">
            <a:extLst>
              <a:ext uri="{FF2B5EF4-FFF2-40B4-BE49-F238E27FC236}">
                <a16:creationId xmlns:a16="http://schemas.microsoft.com/office/drawing/2014/main" id="{5DF39280-C793-DFC8-4376-8350F8F937F3}"/>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752305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descr="A screenshot of a google scholar&#10;&#10;Description automatically generated">
            <a:extLst>
              <a:ext uri="{FF2B5EF4-FFF2-40B4-BE49-F238E27FC236}">
                <a16:creationId xmlns:a16="http://schemas.microsoft.com/office/drawing/2014/main" id="{2CB672CD-EDB7-CCFC-6028-AF54EC54A797}"/>
              </a:ext>
            </a:extLst>
          </p:cNvPr>
          <p:cNvPicPr>
            <a:picLocks noChangeAspect="1"/>
          </p:cNvPicPr>
          <p:nvPr/>
        </p:nvPicPr>
        <p:blipFill>
          <a:blip r:embed="rId3"/>
          <a:stretch>
            <a:fillRect/>
          </a:stretch>
        </p:blipFill>
        <p:spPr>
          <a:xfrm>
            <a:off x="1748692" y="1904298"/>
            <a:ext cx="8694615" cy="4477298"/>
          </a:xfrm>
          <a:prstGeom prst="rect">
            <a:avLst/>
          </a:prstGeom>
        </p:spPr>
      </p:pic>
      <p:pic>
        <p:nvPicPr>
          <p:cNvPr id="9" name="Content Placeholder 8" descr="A screenshot of a google scholar&#10;&#10;Description automatically generated">
            <a:extLst>
              <a:ext uri="{FF2B5EF4-FFF2-40B4-BE49-F238E27FC236}">
                <a16:creationId xmlns:a16="http://schemas.microsoft.com/office/drawing/2014/main" id="{9BD31462-3A6D-77CE-5131-AABD559E9FEF}"/>
              </a:ext>
            </a:extLst>
          </p:cNvPr>
          <p:cNvPicPr>
            <a:picLocks noGrp="1" noChangeAspect="1"/>
          </p:cNvPicPr>
          <p:nvPr>
            <p:ph idx="1"/>
          </p:nvPr>
        </p:nvPicPr>
        <p:blipFill rotWithShape="1">
          <a:blip r:embed="rId4">
            <a:alphaModFix/>
          </a:blip>
          <a:srcRect l="-337" t="40088" r="337" b="42070"/>
          <a:stretch/>
        </p:blipFill>
        <p:spPr>
          <a:xfrm>
            <a:off x="1758461" y="3757181"/>
            <a:ext cx="8694633" cy="792432"/>
          </a:xfrm>
        </p:spPr>
      </p:pic>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Step 1:</a:t>
            </a:r>
            <a:r>
              <a:rPr lang="en-US" dirty="0">
                <a:ea typeface="+mj-lt"/>
                <a:cs typeface="+mj-lt"/>
              </a:rPr>
              <a:t> Go to Google Scholar</a:t>
            </a:r>
            <a:endParaRPr lang="en-US" dirty="0"/>
          </a:p>
        </p:txBody>
      </p:sp>
      <p:pic>
        <p:nvPicPr>
          <p:cNvPr id="4" name="Picture 3" descr="A black background with text&#10;&#10;Description automatically generated">
            <a:extLst>
              <a:ext uri="{FF2B5EF4-FFF2-40B4-BE49-F238E27FC236}">
                <a16:creationId xmlns:a16="http://schemas.microsoft.com/office/drawing/2014/main" id="{DF095754-8476-1157-3DC8-2C88C7699423}"/>
              </a:ext>
            </a:extLst>
          </p:cNvPr>
          <p:cNvPicPr>
            <a:picLocks noChangeAspect="1"/>
          </p:cNvPicPr>
          <p:nvPr/>
        </p:nvPicPr>
        <p:blipFill>
          <a:blip r:embed="rId5"/>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704802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BB56-BB0F-915B-DAE6-D6AAE49AB3E2}"/>
              </a:ext>
            </a:extLst>
          </p:cNvPr>
          <p:cNvSpPr>
            <a:spLocks noGrp="1"/>
          </p:cNvSpPr>
          <p:nvPr>
            <p:ph type="ctrTitle"/>
          </p:nvPr>
        </p:nvSpPr>
        <p:spPr>
          <a:xfrm>
            <a:off x="1524000" y="2236055"/>
            <a:ext cx="9144000" cy="2387600"/>
          </a:xfrm>
        </p:spPr>
        <p:txBody>
          <a:bodyPr vert="horz" lIns="91440" tIns="45720" rIns="91440" bIns="45720" rtlCol="0" anchor="ctr">
            <a:normAutofit/>
          </a:bodyPr>
          <a:lstStyle/>
          <a:p>
            <a:r>
              <a:rPr lang="en-US" b="1" dirty="0">
                <a:solidFill>
                  <a:srgbClr val="D77157"/>
                </a:solidFill>
                <a:ea typeface="+mj-lt"/>
                <a:cs typeface="+mj-lt"/>
              </a:rPr>
              <a:t>Sound Sources</a:t>
            </a:r>
            <a:endParaRPr lang="en-US" dirty="0"/>
          </a:p>
        </p:txBody>
      </p:sp>
      <p:pic>
        <p:nvPicPr>
          <p:cNvPr id="5" name="Picture 4" descr="A black background with text&#10;&#10;Description automatically generated">
            <a:extLst>
              <a:ext uri="{FF2B5EF4-FFF2-40B4-BE49-F238E27FC236}">
                <a16:creationId xmlns:a16="http://schemas.microsoft.com/office/drawing/2014/main" id="{F3B82286-B1E5-61B8-0565-193A6B41CCD5}"/>
              </a:ext>
            </a:extLst>
          </p:cNvPr>
          <p:cNvPicPr>
            <a:picLocks noChangeAspect="1"/>
          </p:cNvPicPr>
          <p:nvPr/>
        </p:nvPicPr>
        <p:blipFill>
          <a:blip r:embed="rId2"/>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017504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Step 2:</a:t>
            </a:r>
            <a:r>
              <a:rPr lang="en-US" dirty="0">
                <a:ea typeface="+mj-lt"/>
                <a:cs typeface="+mj-lt"/>
              </a:rPr>
              <a:t> Enter a Search Query</a:t>
            </a:r>
            <a:endParaRPr lang="en-US" dirty="0"/>
          </a:p>
        </p:txBody>
      </p:sp>
      <p:pic>
        <p:nvPicPr>
          <p:cNvPr id="7" name="Content Placeholder 6" descr="A screenshot of a google scholar&#10;&#10;Description automatically generated">
            <a:extLst>
              <a:ext uri="{FF2B5EF4-FFF2-40B4-BE49-F238E27FC236}">
                <a16:creationId xmlns:a16="http://schemas.microsoft.com/office/drawing/2014/main" id="{C1795D37-85AA-AEAB-A833-2CBDD91470CC}"/>
              </a:ext>
            </a:extLst>
          </p:cNvPr>
          <p:cNvPicPr>
            <a:picLocks noGrp="1" noChangeAspect="1"/>
          </p:cNvPicPr>
          <p:nvPr>
            <p:ph idx="1"/>
          </p:nvPr>
        </p:nvPicPr>
        <p:blipFill>
          <a:blip r:embed="rId3"/>
          <a:stretch>
            <a:fillRect/>
          </a:stretch>
        </p:blipFill>
        <p:spPr>
          <a:xfrm>
            <a:off x="1748692" y="1904298"/>
            <a:ext cx="8694615" cy="4477298"/>
          </a:xfrm>
        </p:spPr>
      </p:pic>
      <p:pic>
        <p:nvPicPr>
          <p:cNvPr id="4" name="Picture 3" descr="A black background with text&#10;&#10;Description automatically generated">
            <a:extLst>
              <a:ext uri="{FF2B5EF4-FFF2-40B4-BE49-F238E27FC236}">
                <a16:creationId xmlns:a16="http://schemas.microsoft.com/office/drawing/2014/main" id="{8C00E71D-5E97-A285-EC15-40E8FE684FF0}"/>
              </a:ext>
            </a:extLst>
          </p:cNvPr>
          <p:cNvPicPr>
            <a:picLocks noChangeAspect="1"/>
          </p:cNvPicPr>
          <p:nvPr/>
        </p:nvPicPr>
        <p:blipFill>
          <a:blip r:embed="rId4"/>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228208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3102-E5AF-6296-0F88-C53E114EF83B}"/>
              </a:ext>
            </a:extLst>
          </p:cNvPr>
          <p:cNvSpPr>
            <a:spLocks noGrp="1"/>
          </p:cNvSpPr>
          <p:nvPr>
            <p:ph type="title"/>
          </p:nvPr>
        </p:nvSpPr>
        <p:spPr>
          <a:xfrm>
            <a:off x="831850" y="2002815"/>
            <a:ext cx="10515600" cy="2852737"/>
          </a:xfrm>
        </p:spPr>
        <p:txBody>
          <a:bodyPr vert="horz" lIns="91440" tIns="45720" rIns="91440" bIns="45720" rtlCol="0" anchor="ctr">
            <a:normAutofit fontScale="90000"/>
          </a:bodyPr>
          <a:lstStyle/>
          <a:p>
            <a:r>
              <a:rPr lang="en-US" b="1" dirty="0">
                <a:solidFill>
                  <a:srgbClr val="219DBA"/>
                </a:solidFill>
              </a:rPr>
              <a:t>Share: </a:t>
            </a:r>
            <a:r>
              <a:rPr lang="en-US" dirty="0"/>
              <a:t>W</a:t>
            </a:r>
            <a:r>
              <a:rPr lang="en-US" dirty="0">
                <a:ea typeface="+mj-lt"/>
                <a:cs typeface="+mj-lt"/>
              </a:rPr>
              <a:t>hy it is important to use a specific search query instead of something vague like “birds” or “birds on the beach?”</a:t>
            </a:r>
          </a:p>
        </p:txBody>
      </p:sp>
      <p:pic>
        <p:nvPicPr>
          <p:cNvPr id="5" name="Picture 4" descr="A black background with text&#10;&#10;Description automatically generated">
            <a:extLst>
              <a:ext uri="{FF2B5EF4-FFF2-40B4-BE49-F238E27FC236}">
                <a16:creationId xmlns:a16="http://schemas.microsoft.com/office/drawing/2014/main" id="{9234384B-628B-4F72-4466-CE6483742BA4}"/>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585290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Step 3:</a:t>
            </a:r>
            <a:r>
              <a:rPr lang="en-US" dirty="0">
                <a:ea typeface="+mj-lt"/>
                <a:cs typeface="+mj-lt"/>
              </a:rPr>
              <a:t> Search</a:t>
            </a:r>
            <a:endParaRPr lang="en-US" dirty="0"/>
          </a:p>
        </p:txBody>
      </p:sp>
      <p:pic>
        <p:nvPicPr>
          <p:cNvPr id="3" name="Content Placeholder 2" descr="A screenshot of a web page&#10;&#10;Description automatically generated">
            <a:extLst>
              <a:ext uri="{FF2B5EF4-FFF2-40B4-BE49-F238E27FC236}">
                <a16:creationId xmlns:a16="http://schemas.microsoft.com/office/drawing/2014/main" id="{476CCB93-A8BB-9F99-CD97-E35B01408A5A}"/>
              </a:ext>
            </a:extLst>
          </p:cNvPr>
          <p:cNvPicPr>
            <a:picLocks noGrp="1" noChangeAspect="1"/>
          </p:cNvPicPr>
          <p:nvPr>
            <p:ph idx="1"/>
          </p:nvPr>
        </p:nvPicPr>
        <p:blipFill>
          <a:blip r:embed="rId3"/>
          <a:stretch>
            <a:fillRect/>
          </a:stretch>
        </p:blipFill>
        <p:spPr>
          <a:xfrm>
            <a:off x="976923" y="1519909"/>
            <a:ext cx="10238153" cy="5109308"/>
          </a:xfrm>
        </p:spPr>
      </p:pic>
      <p:pic>
        <p:nvPicPr>
          <p:cNvPr id="6" name="Picture 5" descr="A black background with text&#10;&#10;Description automatically generated">
            <a:extLst>
              <a:ext uri="{FF2B5EF4-FFF2-40B4-BE49-F238E27FC236}">
                <a16:creationId xmlns:a16="http://schemas.microsoft.com/office/drawing/2014/main" id="{B00B71CC-F20D-B00C-9CF6-313DB103AD24}"/>
              </a:ext>
            </a:extLst>
          </p:cNvPr>
          <p:cNvPicPr>
            <a:picLocks noChangeAspect="1"/>
          </p:cNvPicPr>
          <p:nvPr/>
        </p:nvPicPr>
        <p:blipFill>
          <a:blip r:embed="rId4"/>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834330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2" descr="A screenshot of a web page&#10;&#10;Description automatically generated">
            <a:extLst>
              <a:ext uri="{FF2B5EF4-FFF2-40B4-BE49-F238E27FC236}">
                <a16:creationId xmlns:a16="http://schemas.microsoft.com/office/drawing/2014/main" id="{441F396A-A48C-B52A-83A0-DF3B5A80771C}"/>
              </a:ext>
            </a:extLst>
          </p:cNvPr>
          <p:cNvPicPr>
            <a:picLocks noChangeAspect="1"/>
          </p:cNvPicPr>
          <p:nvPr/>
        </p:nvPicPr>
        <p:blipFill>
          <a:blip r:embed="rId3"/>
          <a:stretch>
            <a:fillRect/>
          </a:stretch>
        </p:blipFill>
        <p:spPr>
          <a:xfrm>
            <a:off x="976923" y="1519909"/>
            <a:ext cx="10238153" cy="5109308"/>
          </a:xfrm>
          <a:prstGeom prst="rect">
            <a:avLst/>
          </a:prstGeom>
        </p:spPr>
      </p:pic>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Step 4:</a:t>
            </a:r>
            <a:r>
              <a:rPr lang="en-US" dirty="0">
                <a:ea typeface="+mj-lt"/>
                <a:cs typeface="+mj-lt"/>
              </a:rPr>
              <a:t> Read the Titles</a:t>
            </a:r>
            <a:endParaRPr lang="en-US" dirty="0"/>
          </a:p>
        </p:txBody>
      </p:sp>
      <p:sp>
        <p:nvSpPr>
          <p:cNvPr id="6" name="Rectangle 5">
            <a:extLst>
              <a:ext uri="{FF2B5EF4-FFF2-40B4-BE49-F238E27FC236}">
                <a16:creationId xmlns:a16="http://schemas.microsoft.com/office/drawing/2014/main" id="{772082B3-0743-AFCC-2533-6B147B6CC4C4}"/>
              </a:ext>
            </a:extLst>
          </p:cNvPr>
          <p:cNvSpPr/>
          <p:nvPr/>
        </p:nvSpPr>
        <p:spPr>
          <a:xfrm>
            <a:off x="1016000" y="2745154"/>
            <a:ext cx="5490306" cy="254000"/>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F56231-2AB7-A844-EBB0-C8B2858FBED7}"/>
              </a:ext>
            </a:extLst>
          </p:cNvPr>
          <p:cNvSpPr/>
          <p:nvPr/>
        </p:nvSpPr>
        <p:spPr>
          <a:xfrm>
            <a:off x="1016000" y="4073769"/>
            <a:ext cx="5490306" cy="254000"/>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63ABA0-6FBE-6D01-8904-4803E4712889}"/>
              </a:ext>
            </a:extLst>
          </p:cNvPr>
          <p:cNvSpPr/>
          <p:nvPr/>
        </p:nvSpPr>
        <p:spPr>
          <a:xfrm>
            <a:off x="976922" y="5402384"/>
            <a:ext cx="5490306" cy="254000"/>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text&#10;&#10;Description automatically generated">
            <a:extLst>
              <a:ext uri="{FF2B5EF4-FFF2-40B4-BE49-F238E27FC236}">
                <a16:creationId xmlns:a16="http://schemas.microsoft.com/office/drawing/2014/main" id="{100F0834-A53C-2393-C37B-E3ADFF4D5FCA}"/>
              </a:ext>
            </a:extLst>
          </p:cNvPr>
          <p:cNvPicPr>
            <a:picLocks noChangeAspect="1"/>
          </p:cNvPicPr>
          <p:nvPr/>
        </p:nvPicPr>
        <p:blipFill>
          <a:blip r:embed="rId4"/>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198151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2" descr="A screenshot of a web page&#10;&#10;Description automatically generated">
            <a:extLst>
              <a:ext uri="{FF2B5EF4-FFF2-40B4-BE49-F238E27FC236}">
                <a16:creationId xmlns:a16="http://schemas.microsoft.com/office/drawing/2014/main" id="{9064D802-970B-A40C-062D-3B0F44B99325}"/>
              </a:ext>
            </a:extLst>
          </p:cNvPr>
          <p:cNvPicPr>
            <a:picLocks noChangeAspect="1"/>
          </p:cNvPicPr>
          <p:nvPr/>
        </p:nvPicPr>
        <p:blipFill>
          <a:blip r:embed="rId3"/>
          <a:stretch>
            <a:fillRect/>
          </a:stretch>
        </p:blipFill>
        <p:spPr>
          <a:xfrm>
            <a:off x="976923" y="1519909"/>
            <a:ext cx="10238153" cy="5109308"/>
          </a:xfrm>
          <a:prstGeom prst="rect">
            <a:avLst/>
          </a:prstGeom>
        </p:spPr>
      </p:pic>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Step 5: </a:t>
            </a:r>
            <a:r>
              <a:rPr lang="en-US" dirty="0">
                <a:ea typeface="+mj-lt"/>
                <a:cs typeface="+mj-lt"/>
              </a:rPr>
              <a:t>Check the Dates</a:t>
            </a:r>
            <a:endParaRPr lang="en-US" dirty="0"/>
          </a:p>
        </p:txBody>
      </p:sp>
      <p:sp>
        <p:nvSpPr>
          <p:cNvPr id="6" name="Rectangle 5">
            <a:extLst>
              <a:ext uri="{FF2B5EF4-FFF2-40B4-BE49-F238E27FC236}">
                <a16:creationId xmlns:a16="http://schemas.microsoft.com/office/drawing/2014/main" id="{772082B3-0743-AFCC-2533-6B147B6CC4C4}"/>
              </a:ext>
            </a:extLst>
          </p:cNvPr>
          <p:cNvSpPr/>
          <p:nvPr/>
        </p:nvSpPr>
        <p:spPr>
          <a:xfrm>
            <a:off x="3370383" y="2969846"/>
            <a:ext cx="488461" cy="273539"/>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8AD479-0626-0E88-F33D-76694E62E309}"/>
              </a:ext>
            </a:extLst>
          </p:cNvPr>
          <p:cNvSpPr/>
          <p:nvPr/>
        </p:nvSpPr>
        <p:spPr>
          <a:xfrm>
            <a:off x="1797536" y="4308230"/>
            <a:ext cx="488461" cy="273539"/>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6FB564-5FDE-6028-CD50-FC6B38ACCBAC}"/>
              </a:ext>
            </a:extLst>
          </p:cNvPr>
          <p:cNvSpPr/>
          <p:nvPr/>
        </p:nvSpPr>
        <p:spPr>
          <a:xfrm>
            <a:off x="5011613" y="5627076"/>
            <a:ext cx="488461" cy="273539"/>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text&#10;&#10;Description automatically generated">
            <a:extLst>
              <a:ext uri="{FF2B5EF4-FFF2-40B4-BE49-F238E27FC236}">
                <a16:creationId xmlns:a16="http://schemas.microsoft.com/office/drawing/2014/main" id="{C919FA32-179C-6639-42DE-8F363B89D483}"/>
              </a:ext>
            </a:extLst>
          </p:cNvPr>
          <p:cNvPicPr>
            <a:picLocks noChangeAspect="1"/>
          </p:cNvPicPr>
          <p:nvPr/>
        </p:nvPicPr>
        <p:blipFill>
          <a:blip r:embed="rId4"/>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82195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 descr="A screenshot of a web page&#10;&#10;Description automatically generated">
            <a:extLst>
              <a:ext uri="{FF2B5EF4-FFF2-40B4-BE49-F238E27FC236}">
                <a16:creationId xmlns:a16="http://schemas.microsoft.com/office/drawing/2014/main" id="{BDBE4FED-08DD-A566-3C69-4E8BE28929EC}"/>
              </a:ext>
            </a:extLst>
          </p:cNvPr>
          <p:cNvPicPr>
            <a:picLocks noChangeAspect="1"/>
          </p:cNvPicPr>
          <p:nvPr/>
        </p:nvPicPr>
        <p:blipFill>
          <a:blip r:embed="rId3"/>
          <a:stretch>
            <a:fillRect/>
          </a:stretch>
        </p:blipFill>
        <p:spPr>
          <a:xfrm>
            <a:off x="976923" y="1519909"/>
            <a:ext cx="10238153" cy="5109308"/>
          </a:xfrm>
          <a:prstGeom prst="rect">
            <a:avLst/>
          </a:prstGeom>
        </p:spPr>
      </p:pic>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Step 6: </a:t>
            </a:r>
            <a:r>
              <a:rPr lang="en-US" dirty="0">
                <a:ea typeface="+mj-lt"/>
                <a:cs typeface="+mj-lt"/>
              </a:rPr>
              <a:t>Identify Titles with a PDF</a:t>
            </a:r>
            <a:endParaRPr lang="en-US" dirty="0"/>
          </a:p>
        </p:txBody>
      </p:sp>
      <p:sp>
        <p:nvSpPr>
          <p:cNvPr id="4" name="Rectangle 3">
            <a:extLst>
              <a:ext uri="{FF2B5EF4-FFF2-40B4-BE49-F238E27FC236}">
                <a16:creationId xmlns:a16="http://schemas.microsoft.com/office/drawing/2014/main" id="{936DD155-7647-E2BA-EC5B-F308858A068D}"/>
              </a:ext>
            </a:extLst>
          </p:cNvPr>
          <p:cNvSpPr/>
          <p:nvPr/>
        </p:nvSpPr>
        <p:spPr>
          <a:xfrm>
            <a:off x="8215923" y="5392616"/>
            <a:ext cx="1992921" cy="312614"/>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F7208E-49CC-DE8F-68B9-8D0140D9A0A1}"/>
              </a:ext>
            </a:extLst>
          </p:cNvPr>
          <p:cNvSpPr/>
          <p:nvPr/>
        </p:nvSpPr>
        <p:spPr>
          <a:xfrm>
            <a:off x="8215922" y="2725615"/>
            <a:ext cx="1992921" cy="312614"/>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text&#10;&#10;Description automatically generated">
            <a:extLst>
              <a:ext uri="{FF2B5EF4-FFF2-40B4-BE49-F238E27FC236}">
                <a16:creationId xmlns:a16="http://schemas.microsoft.com/office/drawing/2014/main" id="{FA782881-17B0-2807-FD6C-6FF74A2C7F30}"/>
              </a:ext>
            </a:extLst>
          </p:cNvPr>
          <p:cNvPicPr>
            <a:picLocks noChangeAspect="1"/>
          </p:cNvPicPr>
          <p:nvPr/>
        </p:nvPicPr>
        <p:blipFill>
          <a:blip r:embed="rId4"/>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4173900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Step 7:</a:t>
            </a:r>
            <a:r>
              <a:rPr lang="en-US" dirty="0">
                <a:ea typeface="+mj-lt"/>
                <a:cs typeface="+mj-lt"/>
              </a:rPr>
              <a:t> Find a Recent, Relevant Article</a:t>
            </a:r>
            <a:endParaRPr lang="en-US" dirty="0"/>
          </a:p>
        </p:txBody>
      </p:sp>
      <p:sp>
        <p:nvSpPr>
          <p:cNvPr id="8" name="TextBox 7">
            <a:extLst>
              <a:ext uri="{FF2B5EF4-FFF2-40B4-BE49-F238E27FC236}">
                <a16:creationId xmlns:a16="http://schemas.microsoft.com/office/drawing/2014/main" id="{15D3570C-DFB9-18D5-0867-C36B5BAE9535}"/>
              </a:ext>
            </a:extLst>
          </p:cNvPr>
          <p:cNvSpPr txBox="1"/>
          <p:nvPr/>
        </p:nvSpPr>
        <p:spPr>
          <a:xfrm>
            <a:off x="2536092" y="1178169"/>
            <a:ext cx="456027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Aptos Display"/>
              </a:rPr>
              <a:t>(with a PDF)</a:t>
            </a:r>
            <a:endParaRPr lang="en-US"/>
          </a:p>
        </p:txBody>
      </p:sp>
      <p:pic>
        <p:nvPicPr>
          <p:cNvPr id="14" name="Content Placeholder 2" descr="A screenshot of a web page&#10;&#10;Description automatically generated">
            <a:extLst>
              <a:ext uri="{FF2B5EF4-FFF2-40B4-BE49-F238E27FC236}">
                <a16:creationId xmlns:a16="http://schemas.microsoft.com/office/drawing/2014/main" id="{D253223C-EF25-4112-7537-23DF8CE80542}"/>
              </a:ext>
            </a:extLst>
          </p:cNvPr>
          <p:cNvPicPr>
            <a:picLocks noChangeAspect="1"/>
          </p:cNvPicPr>
          <p:nvPr/>
        </p:nvPicPr>
        <p:blipFill rotWithShape="1">
          <a:blip r:embed="rId3"/>
          <a:srcRect t="73372" b="1724"/>
          <a:stretch/>
        </p:blipFill>
        <p:spPr>
          <a:xfrm>
            <a:off x="976923" y="3146486"/>
            <a:ext cx="10238153" cy="1272444"/>
          </a:xfrm>
          <a:prstGeom prst="rect">
            <a:avLst/>
          </a:prstGeom>
        </p:spPr>
      </p:pic>
      <p:sp>
        <p:nvSpPr>
          <p:cNvPr id="18" name="Rectangle 17">
            <a:extLst>
              <a:ext uri="{FF2B5EF4-FFF2-40B4-BE49-F238E27FC236}">
                <a16:creationId xmlns:a16="http://schemas.microsoft.com/office/drawing/2014/main" id="{3C6104F1-2869-B671-9078-7D31D2DD76E6}"/>
              </a:ext>
            </a:extLst>
          </p:cNvPr>
          <p:cNvSpPr/>
          <p:nvPr/>
        </p:nvSpPr>
        <p:spPr>
          <a:xfrm>
            <a:off x="5011614" y="3546231"/>
            <a:ext cx="507999" cy="195386"/>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AA4E7E-823F-3605-B153-2A149C595AEA}"/>
              </a:ext>
            </a:extLst>
          </p:cNvPr>
          <p:cNvSpPr/>
          <p:nvPr/>
        </p:nvSpPr>
        <p:spPr>
          <a:xfrm>
            <a:off x="8255000" y="3262924"/>
            <a:ext cx="1992921" cy="312614"/>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442F2C-1E10-8AE2-465A-E20E59CC4C9F}"/>
              </a:ext>
            </a:extLst>
          </p:cNvPr>
          <p:cNvSpPr/>
          <p:nvPr/>
        </p:nvSpPr>
        <p:spPr>
          <a:xfrm>
            <a:off x="1016000" y="3282462"/>
            <a:ext cx="5490306" cy="254000"/>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text&#10;&#10;Description automatically generated">
            <a:extLst>
              <a:ext uri="{FF2B5EF4-FFF2-40B4-BE49-F238E27FC236}">
                <a16:creationId xmlns:a16="http://schemas.microsoft.com/office/drawing/2014/main" id="{894507A5-4210-45C8-EF31-3657507E2768}"/>
              </a:ext>
            </a:extLst>
          </p:cNvPr>
          <p:cNvPicPr>
            <a:picLocks noChangeAspect="1"/>
          </p:cNvPicPr>
          <p:nvPr/>
        </p:nvPicPr>
        <p:blipFill>
          <a:blip r:embed="rId4"/>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3560387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Step 8: </a:t>
            </a:r>
            <a:r>
              <a:rPr lang="en-US" dirty="0">
                <a:ea typeface="+mj-lt"/>
                <a:cs typeface="+mj-lt"/>
              </a:rPr>
              <a:t>Open the PDF</a:t>
            </a:r>
            <a:endParaRPr lang="en-US" dirty="0"/>
          </a:p>
        </p:txBody>
      </p:sp>
      <p:pic>
        <p:nvPicPr>
          <p:cNvPr id="3" name="Content Placeholder 2" descr="A screenshot of a document&#10;&#10;Description automatically generated">
            <a:extLst>
              <a:ext uri="{FF2B5EF4-FFF2-40B4-BE49-F238E27FC236}">
                <a16:creationId xmlns:a16="http://schemas.microsoft.com/office/drawing/2014/main" id="{0C68C705-DF4F-3FD5-AC42-0076D9DBC2B4}"/>
              </a:ext>
            </a:extLst>
          </p:cNvPr>
          <p:cNvPicPr>
            <a:picLocks noGrp="1" noChangeAspect="1"/>
          </p:cNvPicPr>
          <p:nvPr>
            <p:ph idx="1"/>
          </p:nvPr>
        </p:nvPicPr>
        <p:blipFill>
          <a:blip r:embed="rId3"/>
          <a:stretch>
            <a:fillRect/>
          </a:stretch>
        </p:blipFill>
        <p:spPr>
          <a:xfrm>
            <a:off x="3280326" y="1553125"/>
            <a:ext cx="5641118" cy="5121030"/>
          </a:xfrm>
        </p:spPr>
      </p:pic>
      <p:pic>
        <p:nvPicPr>
          <p:cNvPr id="8" name="Picture 7" descr="A black background with text&#10;&#10;Description automatically generated">
            <a:extLst>
              <a:ext uri="{FF2B5EF4-FFF2-40B4-BE49-F238E27FC236}">
                <a16:creationId xmlns:a16="http://schemas.microsoft.com/office/drawing/2014/main" id="{769100E0-ACDC-1836-CB97-37B5601628FD}"/>
              </a:ext>
            </a:extLst>
          </p:cNvPr>
          <p:cNvPicPr>
            <a:picLocks noChangeAspect="1"/>
          </p:cNvPicPr>
          <p:nvPr/>
        </p:nvPicPr>
        <p:blipFill>
          <a:blip r:embed="rId4"/>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19756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Answer:</a:t>
            </a:r>
            <a:r>
              <a:rPr lang="en-US" dirty="0">
                <a:ea typeface="+mj-lt"/>
                <a:cs typeface="+mj-lt"/>
              </a:rPr>
              <a:t> Questions 13-16</a:t>
            </a:r>
            <a:endParaRPr lang="en-US" dirty="0"/>
          </a:p>
        </p:txBody>
      </p:sp>
      <p:sp>
        <p:nvSpPr>
          <p:cNvPr id="3" name="Content Placeholder 2">
            <a:extLst>
              <a:ext uri="{FF2B5EF4-FFF2-40B4-BE49-F238E27FC236}">
                <a16:creationId xmlns:a16="http://schemas.microsoft.com/office/drawing/2014/main" id="{BFC8A71E-B18C-F5CC-963F-60233CFC7721}"/>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ea typeface="+mn-lt"/>
                <a:cs typeface="+mn-lt"/>
              </a:rPr>
              <a:t>13) What kind of search query might you use to find scientific articles for your project?</a:t>
            </a:r>
          </a:p>
          <a:p>
            <a:pPr marL="0" indent="0">
              <a:buNone/>
            </a:pPr>
            <a:r>
              <a:rPr lang="en-US" dirty="0"/>
              <a:t>14) </a:t>
            </a:r>
            <a:r>
              <a:rPr lang="en-US" dirty="0">
                <a:ea typeface="+mn-lt"/>
                <a:cs typeface="+mn-lt"/>
              </a:rPr>
              <a:t>Using your search query, look at the titles of each study to find one you think would provide helpful information. Looking at this article, what is the purpose of the abstract? </a:t>
            </a:r>
          </a:p>
          <a:p>
            <a:pPr marL="0" indent="0">
              <a:buNone/>
            </a:pPr>
            <a:r>
              <a:rPr lang="en-US" dirty="0"/>
              <a:t>15) </a:t>
            </a:r>
            <a:r>
              <a:rPr lang="en-US" dirty="0">
                <a:ea typeface="+mn-lt"/>
                <a:cs typeface="+mn-lt"/>
              </a:rPr>
              <a:t>After reading the abstract, there are two other sections of the research paper that are important to read. What sections do you think you may need to read to understand the study? Explain your answer.</a:t>
            </a:r>
          </a:p>
          <a:p>
            <a:pPr marL="0" indent="0">
              <a:buNone/>
            </a:pPr>
            <a:r>
              <a:rPr lang="en-US" dirty="0"/>
              <a:t>16) </a:t>
            </a:r>
            <a:r>
              <a:rPr lang="en-US" dirty="0">
                <a:ea typeface="+mn-lt"/>
                <a:cs typeface="+mn-lt"/>
              </a:rPr>
              <a:t>In what situation would you sit down to read the remaining sections of the research paper?</a:t>
            </a:r>
          </a:p>
        </p:txBody>
      </p:sp>
      <p:pic>
        <p:nvPicPr>
          <p:cNvPr id="8" name="Picture 7" descr="A black background with text&#10;&#10;Description automatically generated">
            <a:extLst>
              <a:ext uri="{FF2B5EF4-FFF2-40B4-BE49-F238E27FC236}">
                <a16:creationId xmlns:a16="http://schemas.microsoft.com/office/drawing/2014/main" id="{9F42FAE4-0F5A-652D-AFA2-D9D17A76657D}"/>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863562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3102-E5AF-6296-0F88-C53E114EF83B}"/>
              </a:ext>
            </a:extLst>
          </p:cNvPr>
          <p:cNvSpPr>
            <a:spLocks noGrp="1"/>
          </p:cNvSpPr>
          <p:nvPr>
            <p:ph type="title"/>
          </p:nvPr>
        </p:nvSpPr>
        <p:spPr>
          <a:xfrm>
            <a:off x="831850" y="2002815"/>
            <a:ext cx="10515600" cy="2852737"/>
          </a:xfrm>
        </p:spPr>
        <p:txBody>
          <a:bodyPr vert="horz" lIns="91440" tIns="45720" rIns="91440" bIns="45720" rtlCol="0" anchor="ctr">
            <a:normAutofit/>
          </a:bodyPr>
          <a:lstStyle/>
          <a:p>
            <a:r>
              <a:rPr lang="en-US" b="1" dirty="0">
                <a:solidFill>
                  <a:srgbClr val="219DBA"/>
                </a:solidFill>
              </a:rPr>
              <a:t>Share:</a:t>
            </a:r>
            <a:r>
              <a:rPr lang="en-US" dirty="0"/>
              <a:t> </a:t>
            </a:r>
            <a:r>
              <a:rPr lang="en-US" dirty="0">
                <a:ea typeface="+mj-lt"/>
                <a:cs typeface="+mj-lt"/>
              </a:rPr>
              <a:t>Answers to </a:t>
            </a:r>
            <a:r>
              <a:rPr lang="en-US" dirty="0"/>
              <a:t>Questions 13-16</a:t>
            </a:r>
          </a:p>
        </p:txBody>
      </p:sp>
      <p:pic>
        <p:nvPicPr>
          <p:cNvPr id="7" name="Picture 6" descr="A black background with text&#10;&#10;Description automatically generated">
            <a:extLst>
              <a:ext uri="{FF2B5EF4-FFF2-40B4-BE49-F238E27FC236}">
                <a16:creationId xmlns:a16="http://schemas.microsoft.com/office/drawing/2014/main" id="{0FA98407-EC98-A5C4-0D12-FE4C833E7712}"/>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378377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3D135AB-FEA1-F49C-24B8-06A9ED70AD61}"/>
              </a:ext>
            </a:extLst>
          </p:cNvPr>
          <p:cNvSpPr txBox="1">
            <a:spLocks/>
          </p:cNvSpPr>
          <p:nvPr/>
        </p:nvSpPr>
        <p:spPr>
          <a:xfrm>
            <a:off x="831850" y="4198694"/>
            <a:ext cx="10515600" cy="150018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If you are working in a group, move to go sit with your group members.</a:t>
            </a:r>
          </a:p>
        </p:txBody>
      </p:sp>
      <p:sp>
        <p:nvSpPr>
          <p:cNvPr id="5" name="Title 1">
            <a:extLst>
              <a:ext uri="{FF2B5EF4-FFF2-40B4-BE49-F238E27FC236}">
                <a16:creationId xmlns:a16="http://schemas.microsoft.com/office/drawing/2014/main" id="{A572A975-4466-5917-B664-5510DB543B1C}"/>
              </a:ext>
            </a:extLst>
          </p:cNvPr>
          <p:cNvSpPr txBox="1">
            <a:spLocks/>
          </p:cNvSpPr>
          <p:nvPr/>
        </p:nvSpPr>
        <p:spPr>
          <a:xfrm>
            <a:off x="831850" y="2002815"/>
            <a:ext cx="10515600" cy="28527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219DBA"/>
                </a:solidFill>
                <a:ea typeface="+mj-lt"/>
                <a:cs typeface="+mj-lt"/>
              </a:rPr>
              <a:t>Grab: </a:t>
            </a:r>
            <a:r>
              <a:rPr lang="en-US" dirty="0">
                <a:ea typeface="+mj-lt"/>
                <a:cs typeface="+mj-lt"/>
              </a:rPr>
              <a:t>Your sources for the STEM Challenge </a:t>
            </a:r>
            <a:endParaRPr lang="en-US" dirty="0"/>
          </a:p>
        </p:txBody>
      </p:sp>
      <p:pic>
        <p:nvPicPr>
          <p:cNvPr id="3" name="Picture 2" descr="A black background with text&#10;&#10;Description automatically generated">
            <a:extLst>
              <a:ext uri="{FF2B5EF4-FFF2-40B4-BE49-F238E27FC236}">
                <a16:creationId xmlns:a16="http://schemas.microsoft.com/office/drawing/2014/main" id="{D0B538EC-0636-B7AE-9E75-3A7F865B71E1}"/>
              </a:ext>
            </a:extLst>
          </p:cNvPr>
          <p:cNvPicPr>
            <a:picLocks noChangeAspect="1"/>
          </p:cNvPicPr>
          <p:nvPr/>
        </p:nvPicPr>
        <p:blipFill>
          <a:blip r:embed="rId2"/>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814625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5801BB-8717-E396-9965-F057FA6310A1}"/>
              </a:ext>
            </a:extLst>
          </p:cNvPr>
          <p:cNvSpPr txBox="1">
            <a:spLocks/>
          </p:cNvSpPr>
          <p:nvPr/>
        </p:nvSpPr>
        <p:spPr>
          <a:xfrm>
            <a:off x="831850" y="2002815"/>
            <a:ext cx="10515600" cy="28527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219DBA"/>
                </a:solidFill>
                <a:ea typeface="+mj-lt"/>
                <a:cs typeface="+mj-lt"/>
              </a:rPr>
              <a:t>Correct:</a:t>
            </a:r>
            <a:r>
              <a:rPr lang="en-US" dirty="0">
                <a:ea typeface="+mj-lt"/>
                <a:cs typeface="+mj-lt"/>
              </a:rPr>
              <a:t> 3 reliable and 3 unreliable sources </a:t>
            </a:r>
            <a:endParaRPr lang="en-US" dirty="0"/>
          </a:p>
        </p:txBody>
      </p:sp>
      <p:pic>
        <p:nvPicPr>
          <p:cNvPr id="5" name="Picture 4" descr="A black background with text&#10;&#10;Description automatically generated">
            <a:extLst>
              <a:ext uri="{FF2B5EF4-FFF2-40B4-BE49-F238E27FC236}">
                <a16:creationId xmlns:a16="http://schemas.microsoft.com/office/drawing/2014/main" id="{8CA95269-B3E9-092A-A648-76BDF9490186}"/>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568959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0E6CA01-51F5-F75A-C869-B1C8D4C108E4}"/>
              </a:ext>
            </a:extLst>
          </p:cNvPr>
          <p:cNvSpPr txBox="1">
            <a:spLocks/>
          </p:cNvSpPr>
          <p:nvPr/>
        </p:nvSpPr>
        <p:spPr>
          <a:xfrm>
            <a:off x="831850" y="2002815"/>
            <a:ext cx="10515600" cy="28527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219DBA"/>
                </a:solidFill>
                <a:ea typeface="+mj-lt"/>
                <a:cs typeface="+mj-lt"/>
              </a:rPr>
              <a:t>Play: </a:t>
            </a:r>
            <a:r>
              <a:rPr lang="en-US" dirty="0">
                <a:ea typeface="+mj-lt"/>
                <a:cs typeface="+mj-lt"/>
              </a:rPr>
              <a:t>Two Reliable and an Unreliable </a:t>
            </a:r>
            <a:endParaRPr lang="en-US"/>
          </a:p>
        </p:txBody>
      </p:sp>
      <p:sp>
        <p:nvSpPr>
          <p:cNvPr id="4" name="Text Placeholder 2">
            <a:extLst>
              <a:ext uri="{FF2B5EF4-FFF2-40B4-BE49-F238E27FC236}">
                <a16:creationId xmlns:a16="http://schemas.microsoft.com/office/drawing/2014/main" id="{B419F594-F360-4C66-FE75-BC33C5CDE2A6}"/>
              </a:ext>
            </a:extLst>
          </p:cNvPr>
          <p:cNvSpPr txBox="1">
            <a:spLocks/>
          </p:cNvSpPr>
          <p:nvPr/>
        </p:nvSpPr>
        <p:spPr>
          <a:xfrm>
            <a:off x="831850" y="4198694"/>
            <a:ext cx="10515600" cy="150018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"Two truths and a lie"</a:t>
            </a:r>
          </a:p>
        </p:txBody>
      </p:sp>
      <p:pic>
        <p:nvPicPr>
          <p:cNvPr id="8" name="Picture 7" descr="A black background with text&#10;&#10;Description automatically generated">
            <a:extLst>
              <a:ext uri="{FF2B5EF4-FFF2-40B4-BE49-F238E27FC236}">
                <a16:creationId xmlns:a16="http://schemas.microsoft.com/office/drawing/2014/main" id="{DACAB5F5-AFFE-9A00-F261-F8D76989B282}"/>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447609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5E69D6-5A2B-FD0C-C5FC-E41238685259}"/>
              </a:ext>
            </a:extLst>
          </p:cNvPr>
          <p:cNvSpPr txBox="1">
            <a:spLocks/>
          </p:cNvSpPr>
          <p:nvPr/>
        </p:nvSpPr>
        <p:spPr>
          <a:xfrm>
            <a:off x="831850" y="2002815"/>
            <a:ext cx="10515600" cy="28527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219DBA"/>
                </a:solidFill>
                <a:ea typeface="+mj-lt"/>
                <a:cs typeface="+mj-lt"/>
              </a:rPr>
              <a:t>Review:</a:t>
            </a:r>
            <a:r>
              <a:rPr lang="en-US" dirty="0">
                <a:ea typeface="+mj-lt"/>
                <a:cs typeface="+mj-lt"/>
              </a:rPr>
              <a:t> Your STEM Challenge Sources! </a:t>
            </a:r>
            <a:endParaRPr lang="en-US" dirty="0"/>
          </a:p>
        </p:txBody>
      </p:sp>
      <p:sp>
        <p:nvSpPr>
          <p:cNvPr id="4" name="Text Placeholder 2">
            <a:extLst>
              <a:ext uri="{FF2B5EF4-FFF2-40B4-BE49-F238E27FC236}">
                <a16:creationId xmlns:a16="http://schemas.microsoft.com/office/drawing/2014/main" id="{0005CA60-E7CA-98E7-229D-99841E0823FC}"/>
              </a:ext>
            </a:extLst>
          </p:cNvPr>
          <p:cNvSpPr txBox="1">
            <a:spLocks/>
          </p:cNvSpPr>
          <p:nvPr/>
        </p:nvSpPr>
        <p:spPr>
          <a:xfrm>
            <a:off x="831850" y="4198694"/>
            <a:ext cx="10515600" cy="1500187"/>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Remove any biased or tertiary sources</a:t>
            </a:r>
          </a:p>
          <a:p>
            <a:pPr algn="l"/>
            <a:endParaRPr lang="en-US" dirty="0"/>
          </a:p>
          <a:p>
            <a:pPr algn="l"/>
            <a:r>
              <a:rPr lang="en-US" dirty="0"/>
              <a:t>Note: Tertiary sources might be able to point you to </a:t>
            </a:r>
            <a:br>
              <a:rPr lang="en-US" dirty="0"/>
            </a:br>
            <a:r>
              <a:rPr lang="en-US" dirty="0"/>
              <a:t>unbiased primary or secondary sources</a:t>
            </a:r>
          </a:p>
        </p:txBody>
      </p:sp>
      <p:pic>
        <p:nvPicPr>
          <p:cNvPr id="8" name="Picture 7" descr="A black background with text&#10;&#10;Description automatically generated">
            <a:extLst>
              <a:ext uri="{FF2B5EF4-FFF2-40B4-BE49-F238E27FC236}">
                <a16:creationId xmlns:a16="http://schemas.microsoft.com/office/drawing/2014/main" id="{541FAC61-64C8-A6C6-5DDB-3690BD4579BC}"/>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3140264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BB56-BB0F-915B-DAE6-D6AAE49AB3E2}"/>
              </a:ext>
            </a:extLst>
          </p:cNvPr>
          <p:cNvSpPr>
            <a:spLocks noGrp="1"/>
          </p:cNvSpPr>
          <p:nvPr>
            <p:ph type="ctrTitle"/>
          </p:nvPr>
        </p:nvSpPr>
        <p:spPr>
          <a:xfrm>
            <a:off x="1524000" y="2236055"/>
            <a:ext cx="9144000" cy="2387600"/>
          </a:xfrm>
        </p:spPr>
        <p:txBody>
          <a:bodyPr vert="horz" lIns="91440" tIns="45720" rIns="91440" bIns="45720" rtlCol="0" anchor="ctr">
            <a:normAutofit/>
          </a:bodyPr>
          <a:lstStyle/>
          <a:p>
            <a:r>
              <a:rPr lang="en-US" b="1" dirty="0">
                <a:solidFill>
                  <a:srgbClr val="D77157"/>
                </a:solidFill>
              </a:rPr>
              <a:t>Citing Sources</a:t>
            </a:r>
          </a:p>
        </p:txBody>
      </p:sp>
      <p:pic>
        <p:nvPicPr>
          <p:cNvPr id="7" name="Picture 6" descr="A black background with text&#10;&#10;Description automatically generated">
            <a:extLst>
              <a:ext uri="{FF2B5EF4-FFF2-40B4-BE49-F238E27FC236}">
                <a16:creationId xmlns:a16="http://schemas.microsoft.com/office/drawing/2014/main" id="{44E06244-EC0F-08FB-2335-3734D8FF3335}"/>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51056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Learn: </a:t>
            </a:r>
            <a:r>
              <a:rPr lang="en-US" dirty="0">
                <a:ea typeface="+mj-lt"/>
                <a:cs typeface="+mj-lt"/>
              </a:rPr>
              <a:t>APA Format</a:t>
            </a:r>
            <a:endParaRPr lang="en-US" sz="2800" dirty="0">
              <a:ea typeface="+mj-lt"/>
              <a:cs typeface="+mj-lt"/>
            </a:endParaRPr>
          </a:p>
        </p:txBody>
      </p:sp>
      <p:sp>
        <p:nvSpPr>
          <p:cNvPr id="3" name="Content Placeholder 2">
            <a:extLst>
              <a:ext uri="{FF2B5EF4-FFF2-40B4-BE49-F238E27FC236}">
                <a16:creationId xmlns:a16="http://schemas.microsoft.com/office/drawing/2014/main" id="{BFC8A71E-B18C-F5CC-963F-60233CFC7721}"/>
              </a:ext>
            </a:extLst>
          </p:cNvPr>
          <p:cNvSpPr>
            <a:spLocks noGrp="1"/>
          </p:cNvSpPr>
          <p:nvPr>
            <p:ph idx="1"/>
          </p:nvPr>
        </p:nvSpPr>
        <p:spPr/>
        <p:txBody>
          <a:bodyPr vert="horz" lIns="91440" tIns="45720" rIns="91440" bIns="45720" rtlCol="0" anchor="t">
            <a:normAutofit/>
          </a:bodyPr>
          <a:lstStyle/>
          <a:p>
            <a:pPr marL="457200" indent="-457200"/>
            <a:r>
              <a:rPr lang="en-US" dirty="0">
                <a:ea typeface="+mn-lt"/>
                <a:cs typeface="+mn-lt"/>
              </a:rPr>
              <a:t>Created by the American Psychological Association (APA) in 1929 to standardize writing formats across the scientific community.</a:t>
            </a:r>
            <a:endParaRPr lang="en-US" dirty="0"/>
          </a:p>
          <a:p>
            <a:pPr marL="457200" indent="-457200"/>
            <a:r>
              <a:rPr lang="en-US" dirty="0">
                <a:ea typeface="+mn-lt"/>
                <a:cs typeface="+mn-lt"/>
              </a:rPr>
              <a:t>Bibliography or Sources sections must list APA citations in alphabetical order.</a:t>
            </a:r>
          </a:p>
          <a:p>
            <a:pPr marL="457200" indent="-457200"/>
            <a:r>
              <a:rPr lang="en-US" dirty="0">
                <a:latin typeface="Arial"/>
                <a:cs typeface="Arial"/>
              </a:rPr>
              <a:t>Most of the cited works used in the STEM Challenge will be websites. These websites can be cited as follows:</a:t>
            </a:r>
          </a:p>
          <a:p>
            <a:pPr marL="914400" lvl="1" indent="-457200">
              <a:buFont typeface="Courier New" panose="020B0604020202020204" pitchFamily="34" charset="0"/>
              <a:buChar char="o"/>
            </a:pPr>
            <a:r>
              <a:rPr lang="en-US" dirty="0">
                <a:latin typeface="Arial"/>
                <a:cs typeface="Arial"/>
              </a:rPr>
              <a:t>Lastname, F. M. (Year, Month Date). Title of page. Site name. URL </a:t>
            </a:r>
            <a:endParaRPr lang="en-US"/>
          </a:p>
        </p:txBody>
      </p:sp>
      <p:pic>
        <p:nvPicPr>
          <p:cNvPr id="8" name="Picture 7" descr="A black background with text&#10;&#10;Description automatically generated">
            <a:extLst>
              <a:ext uri="{FF2B5EF4-FFF2-40B4-BE49-F238E27FC236}">
                <a16:creationId xmlns:a16="http://schemas.microsoft.com/office/drawing/2014/main" id="{E9D51D4A-4608-7E63-77EA-7BAFC94FE977}"/>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454220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Learn: </a:t>
            </a:r>
            <a:r>
              <a:rPr lang="en-US" dirty="0">
                <a:ea typeface="+mj-lt"/>
                <a:cs typeface="+mj-lt"/>
              </a:rPr>
              <a:t>APA Citations</a:t>
            </a:r>
          </a:p>
        </p:txBody>
      </p:sp>
      <p:sp>
        <p:nvSpPr>
          <p:cNvPr id="3" name="Content Placeholder 2">
            <a:extLst>
              <a:ext uri="{FF2B5EF4-FFF2-40B4-BE49-F238E27FC236}">
                <a16:creationId xmlns:a16="http://schemas.microsoft.com/office/drawing/2014/main" id="{BFC8A71E-B18C-F5CC-963F-60233CFC7721}"/>
              </a:ext>
            </a:extLst>
          </p:cNvPr>
          <p:cNvSpPr>
            <a:spLocks noGrp="1"/>
          </p:cNvSpPr>
          <p:nvPr>
            <p:ph idx="1"/>
          </p:nvPr>
        </p:nvSpPr>
        <p:spPr/>
        <p:txBody>
          <a:bodyPr vert="horz" lIns="91440" tIns="45720" rIns="91440" bIns="45720" rtlCol="0" anchor="t">
            <a:normAutofit fontScale="92500" lnSpcReduction="10000"/>
          </a:bodyPr>
          <a:lstStyle/>
          <a:p>
            <a:pPr marL="457200" indent="-457200"/>
            <a:r>
              <a:rPr lang="en-US" dirty="0">
                <a:ea typeface="+mn-lt"/>
                <a:cs typeface="+mn-lt"/>
              </a:rPr>
              <a:t>Most of the cited works used in the STEM Challenge will be websites or scientific articles.</a:t>
            </a:r>
          </a:p>
          <a:p>
            <a:pPr marL="457200" indent="-457200"/>
            <a:r>
              <a:rPr lang="en-US" dirty="0">
                <a:ea typeface="+mn-lt"/>
                <a:cs typeface="+mn-lt"/>
              </a:rPr>
              <a:t>Websites can be cited as follows:</a:t>
            </a:r>
            <a:endParaRPr lang="en-US" dirty="0"/>
          </a:p>
          <a:p>
            <a:pPr marL="914400" lvl="1">
              <a:buFont typeface="Courier New" panose="020B0604020202020204" pitchFamily="34" charset="0"/>
              <a:buChar char="o"/>
            </a:pPr>
            <a:r>
              <a:rPr lang="en-US" dirty="0">
                <a:ea typeface="+mn-lt"/>
                <a:cs typeface="+mn-lt"/>
              </a:rPr>
              <a:t>Lastname, F. M. (Year, Month Date). </a:t>
            </a:r>
            <a:r>
              <a:rPr lang="en-US" i="1" dirty="0">
                <a:ea typeface="+mn-lt"/>
                <a:cs typeface="+mn-lt"/>
              </a:rPr>
              <a:t>Title of page</a:t>
            </a:r>
            <a:r>
              <a:rPr lang="en-US" dirty="0">
                <a:ea typeface="+mn-lt"/>
                <a:cs typeface="+mn-lt"/>
              </a:rPr>
              <a:t>. Site name. URL </a:t>
            </a:r>
            <a:endParaRPr lang="en-US" dirty="0"/>
          </a:p>
          <a:p>
            <a:pPr marL="457200"/>
            <a:r>
              <a:rPr lang="en-US" dirty="0"/>
              <a:t>Scientific articles can be cited as follows:</a:t>
            </a:r>
          </a:p>
          <a:p>
            <a:pPr marL="914400" lvl="1">
              <a:buFont typeface="Courier New" panose="020B0604020202020204" pitchFamily="34" charset="0"/>
              <a:buChar char="o"/>
            </a:pPr>
            <a:r>
              <a:rPr lang="en-US" dirty="0">
                <a:ea typeface="+mn-lt"/>
                <a:cs typeface="+mn-lt"/>
              </a:rPr>
              <a:t>Lastname, F.M. (Year). Title of article.</a:t>
            </a:r>
            <a:r>
              <a:rPr lang="en-US" i="1" dirty="0">
                <a:ea typeface="+mn-lt"/>
                <a:cs typeface="+mn-lt"/>
              </a:rPr>
              <a:t> Journal name, volume number</a:t>
            </a:r>
            <a:r>
              <a:rPr lang="en-US" dirty="0">
                <a:ea typeface="+mn-lt"/>
                <a:cs typeface="+mn-lt"/>
              </a:rPr>
              <a:t>(issue number), pages. URL </a:t>
            </a:r>
          </a:p>
          <a:p>
            <a:pPr marL="457200" indent="-457200"/>
            <a:r>
              <a:rPr lang="en-US" dirty="0"/>
              <a:t>If you are not using a website or scientific article, you will cite your sources using a different format</a:t>
            </a:r>
          </a:p>
          <a:p>
            <a:pPr marL="914400" lvl="1">
              <a:buFont typeface="Courier New" panose="020B0604020202020204" pitchFamily="34" charset="0"/>
              <a:buChar char="o"/>
            </a:pPr>
            <a:r>
              <a:rPr lang="en-US" dirty="0"/>
              <a:t>Option 1: Use the APA website to find the correct format</a:t>
            </a:r>
          </a:p>
          <a:p>
            <a:pPr marL="914400" lvl="1">
              <a:buFont typeface="Courier New" panose="020B0604020202020204" pitchFamily="34" charset="0"/>
              <a:buChar char="o"/>
            </a:pPr>
            <a:r>
              <a:rPr lang="en-US" dirty="0"/>
              <a:t>Option 2: Use a citation generator to make your APA citation</a:t>
            </a:r>
          </a:p>
        </p:txBody>
      </p:sp>
      <p:pic>
        <p:nvPicPr>
          <p:cNvPr id="8" name="Picture 7" descr="A black background with text&#10;&#10;Description automatically generated">
            <a:extLst>
              <a:ext uri="{FF2B5EF4-FFF2-40B4-BE49-F238E27FC236}">
                <a16:creationId xmlns:a16="http://schemas.microsoft.com/office/drawing/2014/main" id="{F65F3D38-55F7-2787-1F05-0C8EC9CEB0BE}"/>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75518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Learn: </a:t>
            </a:r>
            <a:r>
              <a:rPr lang="en-US" dirty="0">
                <a:ea typeface="+mj-lt"/>
                <a:cs typeface="+mj-lt"/>
              </a:rPr>
              <a:t>Using Google Scholar to Cite</a:t>
            </a: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A3E1D6C6-65BF-284C-EC98-4E5CD9B5B6E3}"/>
              </a:ext>
            </a:extLst>
          </p:cNvPr>
          <p:cNvPicPr>
            <a:picLocks noGrp="1" noChangeAspect="1"/>
          </p:cNvPicPr>
          <p:nvPr>
            <p:ph idx="1"/>
          </p:nvPr>
        </p:nvPicPr>
        <p:blipFill>
          <a:blip r:embed="rId3"/>
          <a:stretch>
            <a:fillRect/>
          </a:stretch>
        </p:blipFill>
        <p:spPr>
          <a:xfrm>
            <a:off x="6382740" y="1709433"/>
            <a:ext cx="5385750" cy="4593492"/>
          </a:xfrm>
        </p:spPr>
      </p:pic>
      <p:pic>
        <p:nvPicPr>
          <p:cNvPr id="18" name="Content Placeholder 2" descr="A screenshot of a web page&#10;&#10;Description automatically generated">
            <a:extLst>
              <a:ext uri="{FF2B5EF4-FFF2-40B4-BE49-F238E27FC236}">
                <a16:creationId xmlns:a16="http://schemas.microsoft.com/office/drawing/2014/main" id="{E755DD0D-0D7B-749D-807E-C828CA266143}"/>
              </a:ext>
            </a:extLst>
          </p:cNvPr>
          <p:cNvPicPr>
            <a:picLocks noChangeAspect="1"/>
          </p:cNvPicPr>
          <p:nvPr/>
        </p:nvPicPr>
        <p:blipFill rotWithShape="1">
          <a:blip r:embed="rId4"/>
          <a:srcRect t="73372" r="40489" b="1540"/>
          <a:stretch/>
        </p:blipFill>
        <p:spPr>
          <a:xfrm>
            <a:off x="293077" y="3195332"/>
            <a:ext cx="6092838" cy="1281849"/>
          </a:xfrm>
          <a:prstGeom prst="rect">
            <a:avLst/>
          </a:prstGeom>
        </p:spPr>
      </p:pic>
      <p:sp>
        <p:nvSpPr>
          <p:cNvPr id="10" name="Rectangle 9">
            <a:extLst>
              <a:ext uri="{FF2B5EF4-FFF2-40B4-BE49-F238E27FC236}">
                <a16:creationId xmlns:a16="http://schemas.microsoft.com/office/drawing/2014/main" id="{BBE06449-B34F-87C0-C05B-19622D4443D5}"/>
              </a:ext>
            </a:extLst>
          </p:cNvPr>
          <p:cNvSpPr/>
          <p:nvPr/>
        </p:nvSpPr>
        <p:spPr>
          <a:xfrm>
            <a:off x="1055076" y="4230077"/>
            <a:ext cx="625231" cy="244231"/>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1ABD82-81EA-F263-0156-4933D0652243}"/>
              </a:ext>
            </a:extLst>
          </p:cNvPr>
          <p:cNvSpPr/>
          <p:nvPr/>
        </p:nvSpPr>
        <p:spPr>
          <a:xfrm>
            <a:off x="6740767" y="3048000"/>
            <a:ext cx="4738076" cy="644768"/>
          </a:xfrm>
          <a:prstGeom prst="rect">
            <a:avLst/>
          </a:prstGeom>
          <a:noFill/>
          <a:ln w="57150">
            <a:solidFill>
              <a:srgbClr val="D77157"/>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text&#10;&#10;Description automatically generated">
            <a:extLst>
              <a:ext uri="{FF2B5EF4-FFF2-40B4-BE49-F238E27FC236}">
                <a16:creationId xmlns:a16="http://schemas.microsoft.com/office/drawing/2014/main" id="{0B52420F-2B67-5C20-951E-B5FF3BCDCF54}"/>
              </a:ext>
            </a:extLst>
          </p:cNvPr>
          <p:cNvPicPr>
            <a:picLocks noChangeAspect="1"/>
          </p:cNvPicPr>
          <p:nvPr/>
        </p:nvPicPr>
        <p:blipFill>
          <a:blip r:embed="rId5"/>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071137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239C-B44F-2C1E-6FBF-E86D8C76DA8E}"/>
              </a:ext>
            </a:extLst>
          </p:cNvPr>
          <p:cNvSpPr>
            <a:spLocks noGrp="1"/>
          </p:cNvSpPr>
          <p:nvPr>
            <p:ph type="title"/>
          </p:nvPr>
        </p:nvSpPr>
        <p:spPr/>
        <p:txBody>
          <a:bodyPr/>
          <a:lstStyle/>
          <a:p>
            <a:r>
              <a:rPr lang="en-US" b="1">
                <a:solidFill>
                  <a:srgbClr val="219DBA"/>
                </a:solidFill>
                <a:ea typeface="+mj-lt"/>
                <a:cs typeface="+mj-lt"/>
              </a:rPr>
              <a:t>Learn: </a:t>
            </a:r>
            <a:r>
              <a:rPr lang="en-US">
                <a:ea typeface="+mj-lt"/>
                <a:cs typeface="+mj-lt"/>
              </a:rPr>
              <a:t>APA In-Text Citations</a:t>
            </a:r>
            <a:endParaRPr lang="en-US"/>
          </a:p>
        </p:txBody>
      </p:sp>
      <p:sp>
        <p:nvSpPr>
          <p:cNvPr id="3" name="Content Placeholder 2">
            <a:extLst>
              <a:ext uri="{FF2B5EF4-FFF2-40B4-BE49-F238E27FC236}">
                <a16:creationId xmlns:a16="http://schemas.microsoft.com/office/drawing/2014/main" id="{6FF028F0-42C8-912E-D93A-3B38332DA6A2}"/>
              </a:ext>
            </a:extLst>
          </p:cNvPr>
          <p:cNvSpPr>
            <a:spLocks noGrp="1"/>
          </p:cNvSpPr>
          <p:nvPr>
            <p:ph sz="half" idx="1"/>
          </p:nvPr>
        </p:nvSpPr>
        <p:spPr/>
        <p:txBody>
          <a:bodyPr vert="horz" lIns="91440" tIns="45720" rIns="91440" bIns="45720" rtlCol="0" anchor="t">
            <a:normAutofit fontScale="92500" lnSpcReduction="10000"/>
          </a:bodyPr>
          <a:lstStyle/>
          <a:p>
            <a:r>
              <a:rPr lang="en-US" dirty="0">
                <a:ea typeface="+mn-lt"/>
                <a:cs typeface="+mn-lt"/>
              </a:rPr>
              <a:t>Whenever you reference information from one of your sources, you need to include an in-text citation.</a:t>
            </a:r>
            <a:endParaRPr lang="en-US" dirty="0"/>
          </a:p>
          <a:p>
            <a:r>
              <a:rPr lang="en-US" dirty="0">
                <a:ea typeface="+mn-lt"/>
                <a:cs typeface="+mn-lt"/>
              </a:rPr>
              <a:t>In scientific articles, direct quotations are rarely used and most information from other sources is paraphrased.</a:t>
            </a:r>
          </a:p>
          <a:p>
            <a:r>
              <a:rPr lang="en-US" dirty="0">
                <a:ea typeface="+mn-lt"/>
                <a:cs typeface="+mn-lt"/>
              </a:rPr>
              <a:t>Direct quotations must include the page number at the end of the in-text citation:</a:t>
            </a:r>
          </a:p>
          <a:p>
            <a:pPr lvl="1">
              <a:buFont typeface="Courier New" panose="020B0604020202020204" pitchFamily="34" charset="0"/>
              <a:buChar char="o"/>
            </a:pPr>
            <a:r>
              <a:rPr lang="en-US" dirty="0">
                <a:ea typeface="+mn-lt"/>
                <a:cs typeface="+mn-lt"/>
              </a:rPr>
              <a:t>p. # </a:t>
            </a:r>
            <a:endParaRPr lang="en-US"/>
          </a:p>
        </p:txBody>
      </p:sp>
      <p:graphicFrame>
        <p:nvGraphicFramePr>
          <p:cNvPr id="10" name="Content Placeholder 9">
            <a:extLst>
              <a:ext uri="{FF2B5EF4-FFF2-40B4-BE49-F238E27FC236}">
                <a16:creationId xmlns:a16="http://schemas.microsoft.com/office/drawing/2014/main" id="{039A9C89-2454-9C6B-DF03-7E2A6BB1FA4E}"/>
              </a:ext>
            </a:extLst>
          </p:cNvPr>
          <p:cNvGraphicFramePr>
            <a:graphicFrameLocks noGrp="1"/>
          </p:cNvGraphicFramePr>
          <p:nvPr>
            <p:ph sz="half" idx="2"/>
            <p:extLst>
              <p:ext uri="{D42A27DB-BD31-4B8C-83A1-F6EECF244321}">
                <p14:modId xmlns:p14="http://schemas.microsoft.com/office/powerpoint/2010/main" val="1422181355"/>
              </p:ext>
            </p:extLst>
          </p:nvPr>
        </p:nvGraphicFramePr>
        <p:xfrm>
          <a:off x="6172200" y="1513010"/>
          <a:ext cx="5181600" cy="3676196"/>
        </p:xfrm>
        <a:graphic>
          <a:graphicData uri="http://schemas.openxmlformats.org/drawingml/2006/table">
            <a:tbl>
              <a:tblPr bandRow="1">
                <a:tableStyleId>{5C22544A-7EE6-4342-B048-85BDC9FD1C3A}</a:tableStyleId>
              </a:tblPr>
              <a:tblGrid>
                <a:gridCol w="2590800">
                  <a:extLst>
                    <a:ext uri="{9D8B030D-6E8A-4147-A177-3AD203B41FA5}">
                      <a16:colId xmlns:a16="http://schemas.microsoft.com/office/drawing/2014/main" val="1903991088"/>
                    </a:ext>
                  </a:extLst>
                </a:gridCol>
                <a:gridCol w="2590800">
                  <a:extLst>
                    <a:ext uri="{9D8B030D-6E8A-4147-A177-3AD203B41FA5}">
                      <a16:colId xmlns:a16="http://schemas.microsoft.com/office/drawing/2014/main" val="3769211038"/>
                    </a:ext>
                  </a:extLst>
                </a:gridCol>
              </a:tblGrid>
              <a:tr h="420778">
                <a:tc gridSpan="2">
                  <a:txBody>
                    <a:bodyPr/>
                    <a:lstStyle/>
                    <a:p>
                      <a:pPr algn="ctr" rtl="0" fontAlgn="base"/>
                      <a:r>
                        <a:rPr lang="en-US" sz="2000" b="1" dirty="0">
                          <a:solidFill>
                            <a:schemeClr val="bg1"/>
                          </a:solidFill>
                          <a:effectLst/>
                          <a:latin typeface="Aptos"/>
                        </a:rPr>
                        <a:t>In-Text Citations</a:t>
                      </a:r>
                      <a:r>
                        <a:rPr lang="en-US" sz="2000" dirty="0">
                          <a:solidFill>
                            <a:schemeClr val="bg1"/>
                          </a:solidFill>
                          <a:effectLst/>
                          <a:latin typeface="Aptos"/>
                        </a:rPr>
                        <a:t> </a:t>
                      </a:r>
                    </a:p>
                  </a:txBody>
                  <a:tcPr marL="66675" marR="66675"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D77157"/>
                    </a:solidFill>
                  </a:tcPr>
                </a:tc>
                <a:tc hMerge="1">
                  <a:txBody>
                    <a:bodyPr/>
                    <a:lstStyle/>
                    <a:p>
                      <a:endParaRPr lang="en-US"/>
                    </a:p>
                  </a:txBody>
                  <a:tcPr/>
                </a:tc>
                <a:extLst>
                  <a:ext uri="{0D108BD9-81ED-4DB2-BD59-A6C34878D82A}">
                    <a16:rowId xmlns:a16="http://schemas.microsoft.com/office/drawing/2014/main" val="982246182"/>
                  </a:ext>
                </a:extLst>
              </a:tr>
              <a:tr h="420778">
                <a:tc>
                  <a:txBody>
                    <a:bodyPr/>
                    <a:lstStyle/>
                    <a:p>
                      <a:pPr rtl="0" fontAlgn="base"/>
                      <a:r>
                        <a:rPr lang="en-US" sz="1800" dirty="0">
                          <a:effectLst/>
                          <a:latin typeface="Aptos"/>
                        </a:rPr>
                        <a:t>No author </a:t>
                      </a: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rtl="0" fontAlgn="base"/>
                      <a:r>
                        <a:rPr lang="en-US" sz="1800" dirty="0">
                          <a:solidFill>
                            <a:srgbClr val="333333"/>
                          </a:solidFill>
                          <a:effectLst/>
                          <a:latin typeface="Aptos"/>
                        </a:rPr>
                        <a:t>(Title of Source, Year) </a:t>
                      </a:r>
                      <a:endParaRPr lang="en-US" sz="1800">
                        <a:effectLst/>
                      </a:endParaRP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991542391"/>
                  </a:ext>
                </a:extLst>
              </a:tr>
              <a:tr h="420778">
                <a:tc>
                  <a:txBody>
                    <a:bodyPr/>
                    <a:lstStyle/>
                    <a:p>
                      <a:pPr rtl="0" fontAlgn="base"/>
                      <a:r>
                        <a:rPr lang="en-US" sz="1800" dirty="0">
                          <a:effectLst/>
                          <a:latin typeface="Aptos"/>
                        </a:rPr>
                        <a:t>One author </a:t>
                      </a: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D77157">
                        <a:alpha val="20000"/>
                      </a:srgbClr>
                    </a:solidFill>
                  </a:tcPr>
                </a:tc>
                <a:tc>
                  <a:txBody>
                    <a:bodyPr/>
                    <a:lstStyle/>
                    <a:p>
                      <a:pPr rtl="0" fontAlgn="base"/>
                      <a:r>
                        <a:rPr lang="en-US" sz="1800" dirty="0">
                          <a:solidFill>
                            <a:srgbClr val="333333"/>
                          </a:solidFill>
                          <a:effectLst/>
                          <a:latin typeface="Aptos"/>
                        </a:rPr>
                        <a:t>(Last name of Author, Year) </a:t>
                      </a:r>
                      <a:endParaRPr lang="en-US" sz="1800">
                        <a:effectLst/>
                      </a:endParaRP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D77157">
                        <a:alpha val="20000"/>
                      </a:srgbClr>
                    </a:solidFill>
                  </a:tcPr>
                </a:tc>
                <a:extLst>
                  <a:ext uri="{0D108BD9-81ED-4DB2-BD59-A6C34878D82A}">
                    <a16:rowId xmlns:a16="http://schemas.microsoft.com/office/drawing/2014/main" val="2694612123"/>
                  </a:ext>
                </a:extLst>
              </a:tr>
              <a:tr h="691278">
                <a:tc>
                  <a:txBody>
                    <a:bodyPr/>
                    <a:lstStyle/>
                    <a:p>
                      <a:pPr rtl="0" fontAlgn="base"/>
                      <a:r>
                        <a:rPr lang="en-US" sz="1800" dirty="0">
                          <a:effectLst/>
                          <a:latin typeface="Aptos"/>
                        </a:rPr>
                        <a:t>Two authors </a:t>
                      </a: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rtl="0" fontAlgn="base"/>
                      <a:r>
                        <a:rPr lang="en-US" sz="1800" dirty="0">
                          <a:solidFill>
                            <a:srgbClr val="333333"/>
                          </a:solidFill>
                          <a:effectLst/>
                          <a:latin typeface="Aptos"/>
                        </a:rPr>
                        <a:t>(Last name of Author 1 &amp; Last name of Author 2, Year) </a:t>
                      </a:r>
                      <a:endParaRPr lang="en-US" sz="1800">
                        <a:effectLst/>
                      </a:endParaRP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545343740"/>
                  </a:ext>
                </a:extLst>
              </a:tr>
              <a:tr h="420778">
                <a:tc>
                  <a:txBody>
                    <a:bodyPr/>
                    <a:lstStyle/>
                    <a:p>
                      <a:pPr rtl="0" fontAlgn="base"/>
                      <a:r>
                        <a:rPr lang="en-US" sz="1800" dirty="0">
                          <a:effectLst/>
                          <a:latin typeface="Aptos"/>
                        </a:rPr>
                        <a:t>More than one author </a:t>
                      </a: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D77157">
                        <a:alpha val="20000"/>
                      </a:srgbClr>
                    </a:solidFill>
                  </a:tcPr>
                </a:tc>
                <a:tc>
                  <a:txBody>
                    <a:bodyPr/>
                    <a:lstStyle/>
                    <a:p>
                      <a:pPr rtl="0" fontAlgn="base"/>
                      <a:r>
                        <a:rPr lang="en-US" sz="1800" dirty="0">
                          <a:solidFill>
                            <a:srgbClr val="333333"/>
                          </a:solidFill>
                          <a:effectLst/>
                          <a:latin typeface="Aptos"/>
                        </a:rPr>
                        <a:t>(Last name Author 1 et al., Year) </a:t>
                      </a:r>
                      <a:endParaRPr lang="en-US" sz="1800">
                        <a:effectLst/>
                      </a:endParaRP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rgbClr val="D77157">
                        <a:alpha val="20000"/>
                      </a:srgbClr>
                    </a:solidFill>
                  </a:tcPr>
                </a:tc>
                <a:extLst>
                  <a:ext uri="{0D108BD9-81ED-4DB2-BD59-A6C34878D82A}">
                    <a16:rowId xmlns:a16="http://schemas.microsoft.com/office/drawing/2014/main" val="1586820911"/>
                  </a:ext>
                </a:extLst>
              </a:tr>
              <a:tr h="420778">
                <a:tc>
                  <a:txBody>
                    <a:bodyPr/>
                    <a:lstStyle/>
                    <a:p>
                      <a:pPr rtl="0" fontAlgn="base"/>
                      <a:r>
                        <a:rPr lang="en-US" sz="1800" dirty="0">
                          <a:effectLst/>
                          <a:latin typeface="Aptos"/>
                        </a:rPr>
                        <a:t>If citing multiple works </a:t>
                      </a: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rtl="0" fontAlgn="base"/>
                      <a:r>
                        <a:rPr lang="en-US" sz="1800" dirty="0">
                          <a:solidFill>
                            <a:srgbClr val="333333"/>
                          </a:solidFill>
                          <a:effectLst/>
                          <a:latin typeface="Aptos"/>
                        </a:rPr>
                        <a:t>(In-text citation 1; In-text citation 2) </a:t>
                      </a:r>
                      <a:endParaRPr lang="en-US" sz="1800" dirty="0">
                        <a:effectLst/>
                      </a:endParaRPr>
                    </a:p>
                  </a:txBody>
                  <a:tcPr marL="66675" marR="66675">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899543935"/>
                  </a:ext>
                </a:extLst>
              </a:tr>
            </a:tbl>
          </a:graphicData>
        </a:graphic>
      </p:graphicFrame>
      <p:pic>
        <p:nvPicPr>
          <p:cNvPr id="8" name="Picture 7" descr="A black background with text&#10;&#10;Description automatically generated">
            <a:extLst>
              <a:ext uri="{FF2B5EF4-FFF2-40B4-BE49-F238E27FC236}">
                <a16:creationId xmlns:a16="http://schemas.microsoft.com/office/drawing/2014/main" id="{597F0298-5014-8BF3-0C1D-FB1D835B762D}"/>
              </a:ext>
            </a:extLst>
          </p:cNvPr>
          <p:cNvPicPr>
            <a:picLocks noChangeAspect="1"/>
          </p:cNvPicPr>
          <p:nvPr/>
        </p:nvPicPr>
        <p:blipFill>
          <a:blip r:embed="rId2"/>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263085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Review:</a:t>
            </a:r>
            <a:r>
              <a:rPr lang="en-US">
                <a:ea typeface="+mj-lt"/>
                <a:cs typeface="+mj-lt"/>
              </a:rPr>
              <a:t> APA In-Text Citations </a:t>
            </a:r>
            <a:r>
              <a:rPr lang="en-US" dirty="0">
                <a:ea typeface="+mj-lt"/>
                <a:cs typeface="+mj-lt"/>
              </a:rPr>
              <a:t>Examples</a:t>
            </a:r>
          </a:p>
        </p:txBody>
      </p:sp>
      <p:sp>
        <p:nvSpPr>
          <p:cNvPr id="3" name="Content Placeholder 2">
            <a:extLst>
              <a:ext uri="{FF2B5EF4-FFF2-40B4-BE49-F238E27FC236}">
                <a16:creationId xmlns:a16="http://schemas.microsoft.com/office/drawing/2014/main" id="{BFC8A71E-B18C-F5CC-963F-60233CFC7721}"/>
              </a:ext>
            </a:extLst>
          </p:cNvPr>
          <p:cNvSpPr>
            <a:spLocks noGrp="1"/>
          </p:cNvSpPr>
          <p:nvPr>
            <p:ph idx="1"/>
          </p:nvPr>
        </p:nvSpPr>
        <p:spPr/>
        <p:txBody>
          <a:bodyPr vert="horz" lIns="91440" tIns="45720" rIns="91440" bIns="45720" rtlCol="0" anchor="t">
            <a:normAutofit/>
          </a:bodyPr>
          <a:lstStyle/>
          <a:p>
            <a:r>
              <a:rPr lang="en-US" b="1" dirty="0">
                <a:solidFill>
                  <a:srgbClr val="D77157"/>
                </a:solidFill>
                <a:ea typeface="+mn-lt"/>
                <a:cs typeface="+mn-lt"/>
              </a:rPr>
              <a:t>Paraphrased (preferred): </a:t>
            </a:r>
            <a:r>
              <a:rPr lang="en-US" dirty="0">
                <a:ea typeface="+mn-lt"/>
                <a:cs typeface="+mn-lt"/>
              </a:rPr>
              <a:t>In the 1990s, Florida's west coast was observed to have a higher wintering shorebird biodiversity than Florida's east coast </a:t>
            </a:r>
            <a:r>
              <a:rPr lang="en-US" dirty="0">
                <a:solidFill>
                  <a:srgbClr val="D77157"/>
                </a:solidFill>
                <a:ea typeface="+mn-lt"/>
                <a:cs typeface="+mn-lt"/>
              </a:rPr>
              <a:t>(Sprandel et al., 2000). </a:t>
            </a:r>
            <a:endParaRPr lang="en-US" dirty="0">
              <a:solidFill>
                <a:srgbClr val="D77157"/>
              </a:solidFill>
            </a:endParaRPr>
          </a:p>
          <a:p>
            <a:r>
              <a:rPr lang="en-US" b="1" dirty="0">
                <a:solidFill>
                  <a:srgbClr val="D77157"/>
                </a:solidFill>
                <a:ea typeface="+mn-lt"/>
                <a:cs typeface="+mn-lt"/>
              </a:rPr>
              <a:t>Direct Quote: </a:t>
            </a:r>
            <a:r>
              <a:rPr lang="en-US" dirty="0">
                <a:ea typeface="+mn-lt"/>
                <a:cs typeface="+mn-lt"/>
              </a:rPr>
              <a:t>"Fifty-three of the 60 most important sites were on Florida's west coast. St. George Sound, Tampa Bay, and Florida Bay contained sites with the highest numbers and most species of shorebirds" </a:t>
            </a:r>
            <a:r>
              <a:rPr lang="en-US" dirty="0">
                <a:solidFill>
                  <a:srgbClr val="D77157"/>
                </a:solidFill>
                <a:ea typeface="+mn-lt"/>
                <a:cs typeface="+mn-lt"/>
              </a:rPr>
              <a:t>(Sprandel et al., 2000, p. 708). </a:t>
            </a:r>
            <a:endParaRPr lang="en-US" dirty="0">
              <a:solidFill>
                <a:srgbClr val="D77157"/>
              </a:solidFill>
            </a:endParaRPr>
          </a:p>
        </p:txBody>
      </p:sp>
      <p:pic>
        <p:nvPicPr>
          <p:cNvPr id="8" name="Picture 7" descr="A black background with text&#10;&#10;Description automatically generated">
            <a:extLst>
              <a:ext uri="{FF2B5EF4-FFF2-40B4-BE49-F238E27FC236}">
                <a16:creationId xmlns:a16="http://schemas.microsoft.com/office/drawing/2014/main" id="{84020124-566E-FFD3-F965-CEC9FC1C30FB}"/>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3648216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BB56-BB0F-915B-DAE6-D6AAE49AB3E2}"/>
              </a:ext>
            </a:extLst>
          </p:cNvPr>
          <p:cNvSpPr>
            <a:spLocks noGrp="1"/>
          </p:cNvSpPr>
          <p:nvPr>
            <p:ph type="ctrTitle"/>
          </p:nvPr>
        </p:nvSpPr>
        <p:spPr>
          <a:xfrm>
            <a:off x="1524000" y="2236055"/>
            <a:ext cx="9144000" cy="2387600"/>
          </a:xfrm>
        </p:spPr>
        <p:txBody>
          <a:bodyPr vert="horz" lIns="91440" tIns="45720" rIns="91440" bIns="45720" rtlCol="0" anchor="ctr">
            <a:normAutofit/>
          </a:bodyPr>
          <a:lstStyle/>
          <a:p>
            <a:r>
              <a:rPr lang="en-US" b="1" dirty="0">
                <a:solidFill>
                  <a:srgbClr val="D77157"/>
                </a:solidFill>
              </a:rPr>
              <a:t>Look for sources for your STEM Challenge!</a:t>
            </a:r>
          </a:p>
        </p:txBody>
      </p:sp>
      <p:pic>
        <p:nvPicPr>
          <p:cNvPr id="7" name="Picture 6" descr="A black background with text&#10;&#10;Description automatically generated">
            <a:extLst>
              <a:ext uri="{FF2B5EF4-FFF2-40B4-BE49-F238E27FC236}">
                <a16:creationId xmlns:a16="http://schemas.microsoft.com/office/drawing/2014/main" id="{D0F7FC2B-1A3E-BDE7-A652-908AB6FD45C3}"/>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61667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B957EB-2B0D-D823-AABC-2CA6E80DA947}"/>
              </a:ext>
            </a:extLst>
          </p:cNvPr>
          <p:cNvSpPr txBox="1">
            <a:spLocks/>
          </p:cNvSpPr>
          <p:nvPr/>
        </p:nvSpPr>
        <p:spPr>
          <a:xfrm>
            <a:off x="831850" y="2002815"/>
            <a:ext cx="10515600" cy="28527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219DBA"/>
                </a:solidFill>
                <a:ea typeface="+mj-lt"/>
                <a:cs typeface="+mj-lt"/>
              </a:rPr>
              <a:t>Share: </a:t>
            </a:r>
            <a:r>
              <a:rPr lang="en-US">
                <a:ea typeface="+mj-lt"/>
                <a:cs typeface="+mj-lt"/>
              </a:rPr>
              <a:t>How do you feel about </a:t>
            </a:r>
            <a:r>
              <a:rPr lang="en-US" dirty="0">
                <a:ea typeface="+mj-lt"/>
                <a:cs typeface="+mj-lt"/>
              </a:rPr>
              <a:t>your sources? </a:t>
            </a:r>
            <a:endParaRPr lang="en-US" dirty="0"/>
          </a:p>
        </p:txBody>
      </p:sp>
      <p:pic>
        <p:nvPicPr>
          <p:cNvPr id="3" name="Picture 2" descr="A black background with text&#10;&#10;Description automatically generated">
            <a:extLst>
              <a:ext uri="{FF2B5EF4-FFF2-40B4-BE49-F238E27FC236}">
                <a16:creationId xmlns:a16="http://schemas.microsoft.com/office/drawing/2014/main" id="{DFF51C57-607D-618E-6B41-903D818FE185}"/>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404720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1D757BD-EEB6-3C47-37B8-C55877CFF1B3}"/>
              </a:ext>
            </a:extLst>
          </p:cNvPr>
          <p:cNvSpPr txBox="1">
            <a:spLocks/>
          </p:cNvSpPr>
          <p:nvPr/>
        </p:nvSpPr>
        <p:spPr>
          <a:xfrm>
            <a:off x="831850" y="4198694"/>
            <a:ext cx="10515600" cy="150018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List the traits of "bad" and "good" sources on a piece of scrap paper</a:t>
            </a:r>
          </a:p>
        </p:txBody>
      </p:sp>
      <p:sp>
        <p:nvSpPr>
          <p:cNvPr id="13" name="Arrow: Chevron 12">
            <a:extLst>
              <a:ext uri="{FF2B5EF4-FFF2-40B4-BE49-F238E27FC236}">
                <a16:creationId xmlns:a16="http://schemas.microsoft.com/office/drawing/2014/main" id="{2D8DFB63-3A70-8A72-CA11-A5D2D246B35F}"/>
              </a:ext>
            </a:extLst>
          </p:cNvPr>
          <p:cNvSpPr/>
          <p:nvPr/>
        </p:nvSpPr>
        <p:spPr>
          <a:xfrm>
            <a:off x="4054229" y="5802923"/>
            <a:ext cx="2364153" cy="879230"/>
          </a:xfrm>
          <a:prstGeom prst="chevron">
            <a:avLst/>
          </a:prstGeom>
          <a:solidFill>
            <a:srgbClr val="D7715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solidFill>
                  <a:schemeClr val="bg1"/>
                </a:solidFill>
                <a:latin typeface="Aptos Display"/>
              </a:rPr>
              <a:t>2</a:t>
            </a:r>
          </a:p>
        </p:txBody>
      </p:sp>
      <p:sp>
        <p:nvSpPr>
          <p:cNvPr id="15" name="Arrow: Chevron 14">
            <a:extLst>
              <a:ext uri="{FF2B5EF4-FFF2-40B4-BE49-F238E27FC236}">
                <a16:creationId xmlns:a16="http://schemas.microsoft.com/office/drawing/2014/main" id="{D578A0E1-687A-D3D1-07F8-38AE6B631398}"/>
              </a:ext>
            </a:extLst>
          </p:cNvPr>
          <p:cNvSpPr/>
          <p:nvPr/>
        </p:nvSpPr>
        <p:spPr>
          <a:xfrm>
            <a:off x="5959229" y="5802923"/>
            <a:ext cx="2364153" cy="879230"/>
          </a:xfrm>
          <a:prstGeom prst="chevron">
            <a:avLst/>
          </a:prstGeom>
          <a:solidFill>
            <a:srgbClr val="219DB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solidFill>
                  <a:schemeClr val="bg1"/>
                </a:solidFill>
                <a:latin typeface="Aptos Display"/>
              </a:rPr>
              <a:t>1</a:t>
            </a:r>
          </a:p>
        </p:txBody>
      </p:sp>
      <p:sp>
        <p:nvSpPr>
          <p:cNvPr id="17" name="Rectangle: Rounded Corners 16">
            <a:extLst>
              <a:ext uri="{FF2B5EF4-FFF2-40B4-BE49-F238E27FC236}">
                <a16:creationId xmlns:a16="http://schemas.microsoft.com/office/drawing/2014/main" id="{0560A71D-BDE3-3D07-D592-0A14A7D54DBA}"/>
              </a:ext>
            </a:extLst>
          </p:cNvPr>
          <p:cNvSpPr/>
          <p:nvPr/>
        </p:nvSpPr>
        <p:spPr>
          <a:xfrm>
            <a:off x="2706077" y="5802923"/>
            <a:ext cx="6779846" cy="879230"/>
          </a:xfrm>
          <a:prstGeom prst="roundRect">
            <a:avLst/>
          </a:prstGeom>
          <a:solidFill>
            <a:srgbClr val="D77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Aptos Display"/>
              </a:rPr>
              <a:t>Time's Up!</a:t>
            </a:r>
          </a:p>
        </p:txBody>
      </p:sp>
      <p:sp>
        <p:nvSpPr>
          <p:cNvPr id="5" name="Title 1">
            <a:extLst>
              <a:ext uri="{FF2B5EF4-FFF2-40B4-BE49-F238E27FC236}">
                <a16:creationId xmlns:a16="http://schemas.microsoft.com/office/drawing/2014/main" id="{3C465A18-79CD-AC07-447F-62338F03042E}"/>
              </a:ext>
            </a:extLst>
          </p:cNvPr>
          <p:cNvSpPr txBox="1">
            <a:spLocks/>
          </p:cNvSpPr>
          <p:nvPr/>
        </p:nvSpPr>
        <p:spPr>
          <a:xfrm>
            <a:off x="831850" y="2002815"/>
            <a:ext cx="10515600" cy="28527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219DBA"/>
                </a:solidFill>
                <a:ea typeface="+mj-lt"/>
                <a:cs typeface="+mj-lt"/>
              </a:rPr>
              <a:t>Write: </a:t>
            </a:r>
            <a:r>
              <a:rPr lang="en-US">
                <a:ea typeface="+mj-lt"/>
                <a:cs typeface="+mj-lt"/>
              </a:rPr>
              <a:t>What make a source “bad” </a:t>
            </a:r>
            <a:r>
              <a:rPr lang="en-US" dirty="0">
                <a:ea typeface="+mj-lt"/>
                <a:cs typeface="+mj-lt"/>
              </a:rPr>
              <a:t>or “good?” </a:t>
            </a:r>
            <a:endParaRPr lang="en-US" dirty="0"/>
          </a:p>
        </p:txBody>
      </p:sp>
      <p:pic>
        <p:nvPicPr>
          <p:cNvPr id="3" name="Picture 2" descr="A black background with text&#10;&#10;Description automatically generated">
            <a:extLst>
              <a:ext uri="{FF2B5EF4-FFF2-40B4-BE49-F238E27FC236}">
                <a16:creationId xmlns:a16="http://schemas.microsoft.com/office/drawing/2014/main" id="{E75FAC70-3901-3B59-301D-CFD59C42EC9C}"/>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399999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5900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600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3EDBDA-BBDA-673A-9846-74551BD21840}"/>
              </a:ext>
            </a:extLst>
          </p:cNvPr>
          <p:cNvSpPr txBox="1">
            <a:spLocks/>
          </p:cNvSpPr>
          <p:nvPr/>
        </p:nvSpPr>
        <p:spPr>
          <a:xfrm>
            <a:off x="831850" y="2002815"/>
            <a:ext cx="10515600" cy="28527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rgbClr val="219DBA"/>
                </a:solidFill>
                <a:ea typeface="+mj-lt"/>
                <a:cs typeface="+mj-lt"/>
              </a:rPr>
              <a:t>Identify:</a:t>
            </a:r>
            <a:r>
              <a:rPr lang="en-US" dirty="0">
                <a:ea typeface="+mj-lt"/>
                <a:cs typeface="+mj-lt"/>
              </a:rPr>
              <a:t> 3 reliable and 3 unreliable sources </a:t>
            </a:r>
            <a:endParaRPr lang="en-US" dirty="0"/>
          </a:p>
        </p:txBody>
      </p:sp>
      <p:pic>
        <p:nvPicPr>
          <p:cNvPr id="3" name="Picture 2" descr="A black background with text&#10;&#10;Description automatically generated">
            <a:extLst>
              <a:ext uri="{FF2B5EF4-FFF2-40B4-BE49-F238E27FC236}">
                <a16:creationId xmlns:a16="http://schemas.microsoft.com/office/drawing/2014/main" id="{038AEC3C-E1F2-39E8-84D7-4D5EFA3CBAD4}"/>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709071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7BB56-BB0F-915B-DAE6-D6AAE49AB3E2}"/>
              </a:ext>
            </a:extLst>
          </p:cNvPr>
          <p:cNvSpPr>
            <a:spLocks noGrp="1"/>
          </p:cNvSpPr>
          <p:nvPr>
            <p:ph type="ctrTitle"/>
          </p:nvPr>
        </p:nvSpPr>
        <p:spPr>
          <a:xfrm>
            <a:off x="1524000" y="2236055"/>
            <a:ext cx="9144000" cy="2387600"/>
          </a:xfrm>
        </p:spPr>
        <p:txBody>
          <a:bodyPr vert="horz" lIns="91440" tIns="45720" rIns="91440" bIns="45720" rtlCol="0" anchor="ctr">
            <a:normAutofit/>
          </a:bodyPr>
          <a:lstStyle/>
          <a:p>
            <a:r>
              <a:rPr lang="en-US" b="1" dirty="0">
                <a:solidFill>
                  <a:srgbClr val="D77157"/>
                </a:solidFill>
              </a:rPr>
              <a:t>Reliable Sources</a:t>
            </a:r>
            <a:endParaRPr lang="en-US" dirty="0"/>
          </a:p>
        </p:txBody>
      </p:sp>
      <p:pic>
        <p:nvPicPr>
          <p:cNvPr id="4" name="Picture 3" descr="A black background with text&#10;&#10;Description automatically generated">
            <a:extLst>
              <a:ext uri="{FF2B5EF4-FFF2-40B4-BE49-F238E27FC236}">
                <a16:creationId xmlns:a16="http://schemas.microsoft.com/office/drawing/2014/main" id="{EC6A7D5D-0B9E-C039-79EF-46C820AF7074}"/>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49931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5F9A-081B-C25D-0F82-ADF9AEB7C05E}"/>
              </a:ext>
            </a:extLst>
          </p:cNvPr>
          <p:cNvSpPr>
            <a:spLocks noGrp="1"/>
          </p:cNvSpPr>
          <p:nvPr>
            <p:ph type="title"/>
          </p:nvPr>
        </p:nvSpPr>
        <p:spPr/>
        <p:txBody>
          <a:bodyPr/>
          <a:lstStyle/>
          <a:p>
            <a:r>
              <a:rPr lang="en-US" b="1" dirty="0">
                <a:solidFill>
                  <a:srgbClr val="219DBA"/>
                </a:solidFill>
              </a:rPr>
              <a:t>Learn: </a:t>
            </a:r>
            <a:r>
              <a:rPr lang="en-US" dirty="0"/>
              <a:t>Unreliable vs. Reliable Sources</a:t>
            </a:r>
          </a:p>
        </p:txBody>
      </p:sp>
      <p:sp>
        <p:nvSpPr>
          <p:cNvPr id="3" name="Text Placeholder 2">
            <a:extLst>
              <a:ext uri="{FF2B5EF4-FFF2-40B4-BE49-F238E27FC236}">
                <a16:creationId xmlns:a16="http://schemas.microsoft.com/office/drawing/2014/main" id="{E076B1F3-DBCC-AC39-B39B-D5452C25FFCA}"/>
              </a:ext>
            </a:extLst>
          </p:cNvPr>
          <p:cNvSpPr>
            <a:spLocks noGrp="1"/>
          </p:cNvSpPr>
          <p:nvPr>
            <p:ph type="body" idx="1"/>
          </p:nvPr>
        </p:nvSpPr>
        <p:spPr>
          <a:xfrm>
            <a:off x="839788" y="1427163"/>
            <a:ext cx="5157787" cy="823912"/>
          </a:xfrm>
        </p:spPr>
        <p:txBody>
          <a:bodyPr/>
          <a:lstStyle/>
          <a:p>
            <a:r>
              <a:rPr lang="en-US" dirty="0"/>
              <a:t>Unreliable Source</a:t>
            </a:r>
          </a:p>
        </p:txBody>
      </p:sp>
      <p:pic>
        <p:nvPicPr>
          <p:cNvPr id="9" name="Content Placeholder 8" descr="A screenshot of a computer&#10;&#10;Description automatically generated">
            <a:extLst>
              <a:ext uri="{FF2B5EF4-FFF2-40B4-BE49-F238E27FC236}">
                <a16:creationId xmlns:a16="http://schemas.microsoft.com/office/drawing/2014/main" id="{EB6ED349-F293-90D2-C3CF-465E193DE1C1}"/>
              </a:ext>
            </a:extLst>
          </p:cNvPr>
          <p:cNvPicPr>
            <a:picLocks noGrp="1" noChangeAspect="1"/>
          </p:cNvPicPr>
          <p:nvPr>
            <p:ph sz="half" idx="2"/>
          </p:nvPr>
        </p:nvPicPr>
        <p:blipFill>
          <a:blip r:embed="rId3"/>
          <a:stretch>
            <a:fillRect/>
          </a:stretch>
        </p:blipFill>
        <p:spPr>
          <a:xfrm>
            <a:off x="1339135" y="2289969"/>
            <a:ext cx="4159093" cy="4114800"/>
          </a:xfrm>
        </p:spPr>
      </p:pic>
      <p:sp>
        <p:nvSpPr>
          <p:cNvPr id="5" name="Text Placeholder 4">
            <a:extLst>
              <a:ext uri="{FF2B5EF4-FFF2-40B4-BE49-F238E27FC236}">
                <a16:creationId xmlns:a16="http://schemas.microsoft.com/office/drawing/2014/main" id="{ADDA6252-889C-8859-1E42-AFE01AE90A3D}"/>
              </a:ext>
            </a:extLst>
          </p:cNvPr>
          <p:cNvSpPr>
            <a:spLocks noGrp="1"/>
          </p:cNvSpPr>
          <p:nvPr>
            <p:ph type="body" sz="quarter" idx="3"/>
          </p:nvPr>
        </p:nvSpPr>
        <p:spPr>
          <a:xfrm>
            <a:off x="6172200" y="1427163"/>
            <a:ext cx="5183188" cy="823912"/>
          </a:xfrm>
        </p:spPr>
        <p:txBody>
          <a:bodyPr/>
          <a:lstStyle/>
          <a:p>
            <a:r>
              <a:rPr lang="en-US" dirty="0"/>
              <a:t>Reliable Source</a:t>
            </a:r>
          </a:p>
        </p:txBody>
      </p:sp>
      <p:pic>
        <p:nvPicPr>
          <p:cNvPr id="10" name="Content Placeholder 9" descr="A screenshot of a website&#10;&#10;Description automatically generated">
            <a:extLst>
              <a:ext uri="{FF2B5EF4-FFF2-40B4-BE49-F238E27FC236}">
                <a16:creationId xmlns:a16="http://schemas.microsoft.com/office/drawing/2014/main" id="{2E266855-E218-4440-6D1D-6011319F20C0}"/>
              </a:ext>
            </a:extLst>
          </p:cNvPr>
          <p:cNvPicPr>
            <a:picLocks noGrp="1" noChangeAspect="1"/>
          </p:cNvPicPr>
          <p:nvPr>
            <p:ph sz="quarter" idx="4"/>
          </p:nvPr>
        </p:nvPicPr>
        <p:blipFill>
          <a:blip r:embed="rId4"/>
          <a:stretch>
            <a:fillRect/>
          </a:stretch>
        </p:blipFill>
        <p:spPr>
          <a:xfrm>
            <a:off x="6524366" y="2289969"/>
            <a:ext cx="4478857" cy="4114800"/>
          </a:xfrm>
        </p:spPr>
      </p:pic>
      <p:pic>
        <p:nvPicPr>
          <p:cNvPr id="6" name="Picture 5" descr="A black background with text&#10;&#10;Description automatically generated">
            <a:extLst>
              <a:ext uri="{FF2B5EF4-FFF2-40B4-BE49-F238E27FC236}">
                <a16:creationId xmlns:a16="http://schemas.microsoft.com/office/drawing/2014/main" id="{4D13944F-9EEE-404A-A8C6-97CD1C3D89EC}"/>
              </a:ext>
            </a:extLst>
          </p:cNvPr>
          <p:cNvPicPr>
            <a:picLocks noChangeAspect="1"/>
          </p:cNvPicPr>
          <p:nvPr/>
        </p:nvPicPr>
        <p:blipFill>
          <a:blip r:embed="rId5"/>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123166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312C-6127-48DA-712E-C256B4024B59}"/>
              </a:ext>
            </a:extLst>
          </p:cNvPr>
          <p:cNvSpPr>
            <a:spLocks noGrp="1"/>
          </p:cNvSpPr>
          <p:nvPr>
            <p:ph type="title"/>
          </p:nvPr>
        </p:nvSpPr>
        <p:spPr/>
        <p:txBody>
          <a:bodyPr/>
          <a:lstStyle/>
          <a:p>
            <a:r>
              <a:rPr lang="en-US" b="1" dirty="0">
                <a:solidFill>
                  <a:srgbClr val="219DBA"/>
                </a:solidFill>
                <a:ea typeface="+mj-lt"/>
                <a:cs typeface="+mj-lt"/>
              </a:rPr>
              <a:t>Answer:</a:t>
            </a:r>
            <a:r>
              <a:rPr lang="en-US" dirty="0">
                <a:ea typeface="+mj-lt"/>
                <a:cs typeface="+mj-lt"/>
              </a:rPr>
              <a:t> Questions 1-3</a:t>
            </a:r>
            <a:endParaRPr lang="en-US" dirty="0"/>
          </a:p>
        </p:txBody>
      </p:sp>
      <p:sp>
        <p:nvSpPr>
          <p:cNvPr id="3" name="Content Placeholder 2">
            <a:extLst>
              <a:ext uri="{FF2B5EF4-FFF2-40B4-BE49-F238E27FC236}">
                <a16:creationId xmlns:a16="http://schemas.microsoft.com/office/drawing/2014/main" id="{BFC8A71E-B18C-F5CC-963F-60233CFC7721}"/>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1) How can you tell which source is reliable and which source is unreliable? What sets the reliable source apart from the unreliable source?</a:t>
            </a:r>
          </a:p>
          <a:p>
            <a:pPr marL="0" indent="0">
              <a:buNone/>
            </a:pPr>
            <a:r>
              <a:rPr lang="en-US" dirty="0">
                <a:ea typeface="+mn-lt"/>
                <a:cs typeface="+mn-lt"/>
              </a:rPr>
              <a:t>2) What does it mean if something is reliable?</a:t>
            </a:r>
          </a:p>
          <a:p>
            <a:pPr marL="0" indent="0">
              <a:buNone/>
            </a:pPr>
            <a:r>
              <a:rPr lang="en-US" dirty="0">
                <a:ea typeface="+mn-lt"/>
                <a:cs typeface="+mn-lt"/>
              </a:rPr>
              <a:t>3) What is the importance of using reliable sources in your STEM Challenge?</a:t>
            </a:r>
          </a:p>
        </p:txBody>
      </p:sp>
      <p:pic>
        <p:nvPicPr>
          <p:cNvPr id="6" name="Picture 5" descr="A black background with text&#10;&#10;Description automatically generated">
            <a:extLst>
              <a:ext uri="{FF2B5EF4-FFF2-40B4-BE49-F238E27FC236}">
                <a16:creationId xmlns:a16="http://schemas.microsoft.com/office/drawing/2014/main" id="{DB5A906A-A674-7C61-891F-6D4850E7729F}"/>
              </a:ext>
            </a:extLst>
          </p:cNvPr>
          <p:cNvPicPr>
            <a:picLocks noChangeAspect="1"/>
          </p:cNvPicPr>
          <p:nvPr/>
        </p:nvPicPr>
        <p:blipFill>
          <a:blip r:embed="rId3"/>
          <a:stretch>
            <a:fillRect/>
          </a:stretch>
        </p:blipFill>
        <p:spPr>
          <a:xfrm>
            <a:off x="10044698" y="593882"/>
            <a:ext cx="1478280" cy="872782"/>
          </a:xfrm>
          <a:prstGeom prst="rect">
            <a:avLst/>
          </a:prstGeom>
        </p:spPr>
      </p:pic>
    </p:spTree>
    <p:extLst>
      <p:ext uri="{BB962C8B-B14F-4D97-AF65-F5344CB8AC3E}">
        <p14:creationId xmlns:p14="http://schemas.microsoft.com/office/powerpoint/2010/main" val="374711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A168A0DA65864BA04F1B64B3C52E8B" ma:contentTypeVersion="14" ma:contentTypeDescription="Create a new document." ma:contentTypeScope="" ma:versionID="1cbc82620a726b6e314fb7c9421713c6">
  <xsd:schema xmlns:xsd="http://www.w3.org/2001/XMLSchema" xmlns:xs="http://www.w3.org/2001/XMLSchema" xmlns:p="http://schemas.microsoft.com/office/2006/metadata/properties" xmlns:ns2="cf627a82-c438-4f09-bb70-4df5ae928c0f" xmlns:ns3="ca4b5d80-b151-4335-bdd1-d1b7ebad3e82" targetNamespace="http://schemas.microsoft.com/office/2006/metadata/properties" ma:root="true" ma:fieldsID="6df1dfc34914d393328bf29d0cd50155" ns2:_="" ns3:_="">
    <xsd:import namespace="cf627a82-c438-4f09-bb70-4df5ae928c0f"/>
    <xsd:import namespace="ca4b5d80-b151-4335-bdd1-d1b7ebad3e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27a82-c438-4f09-bb70-4df5ae928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7488d59-e36b-4014-bae3-b1702c59b55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4b5d80-b151-4335-bdd1-d1b7ebad3e8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711b8b5-395b-4921-9fa0-0593f3367675}" ma:internalName="TaxCatchAll" ma:showField="CatchAllData" ma:web="ca4b5d80-b151-4335-bdd1-d1b7ebad3e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4b5d80-b151-4335-bdd1-d1b7ebad3e82" xsi:nil="true"/>
    <lcf76f155ced4ddcb4097134ff3c332f xmlns="cf627a82-c438-4f09-bb70-4df5ae928c0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F7CA07-2274-4840-B59F-25F9590137F1}"/>
</file>

<file path=customXml/itemProps2.xml><?xml version="1.0" encoding="utf-8"?>
<ds:datastoreItem xmlns:ds="http://schemas.openxmlformats.org/officeDocument/2006/customXml" ds:itemID="{21086DAB-2F57-42CC-9619-A948D5EC1912}">
  <ds:schemaRefs>
    <ds:schemaRef ds:uri="http://schemas.microsoft.com/sharepoint/v3/contenttype/forms"/>
  </ds:schemaRefs>
</ds:datastoreItem>
</file>

<file path=customXml/itemProps3.xml><?xml version="1.0" encoding="utf-8"?>
<ds:datastoreItem xmlns:ds="http://schemas.openxmlformats.org/officeDocument/2006/customXml" ds:itemID="{2C9804E1-79A5-4718-A06C-B93BAE93F1EB}"/>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39</Slides>
  <Notes>34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Sound Sources</vt:lpstr>
      <vt:lpstr>Sound Sources</vt:lpstr>
      <vt:lpstr>PowerPoint Presentation</vt:lpstr>
      <vt:lpstr>PowerPoint Presentation</vt:lpstr>
      <vt:lpstr>PowerPoint Presentation</vt:lpstr>
      <vt:lpstr>PowerPoint Presentation</vt:lpstr>
      <vt:lpstr>Reliable Sources</vt:lpstr>
      <vt:lpstr>Learn: Unreliable vs. Reliable Sources</vt:lpstr>
      <vt:lpstr>Answer: Questions 1-3</vt:lpstr>
      <vt:lpstr>Share: Answers to Questions 1-3</vt:lpstr>
      <vt:lpstr>Answer: Question 4</vt:lpstr>
      <vt:lpstr>Discuss: Answer to Question 4 and Bias</vt:lpstr>
      <vt:lpstr>Learn: Types of Sources</vt:lpstr>
      <vt:lpstr>Answer: Questions 5-6</vt:lpstr>
      <vt:lpstr>Share: Answers to Questions 5-6</vt:lpstr>
      <vt:lpstr>Answer: Questions 7-12</vt:lpstr>
      <vt:lpstr>Review: Answers to Questions 7-12</vt:lpstr>
      <vt:lpstr>Using Google Scholar</vt:lpstr>
      <vt:lpstr>Step 1: Go to Google Scholar</vt:lpstr>
      <vt:lpstr>Step 2: Enter a Search Query</vt:lpstr>
      <vt:lpstr>Share: Why it is important to use a specific search query instead of something vague like “birds” or “birds on the beach?”</vt:lpstr>
      <vt:lpstr>Step 3: Search</vt:lpstr>
      <vt:lpstr>Step 4: Read the Titles</vt:lpstr>
      <vt:lpstr>Step 5: Check the Dates</vt:lpstr>
      <vt:lpstr>Step 6: Identify Titles with a PDF</vt:lpstr>
      <vt:lpstr>Step 7: Find a Recent, Relevant Article</vt:lpstr>
      <vt:lpstr>Step 8: Open the PDF</vt:lpstr>
      <vt:lpstr>Answer: Questions 13-16</vt:lpstr>
      <vt:lpstr>Share: Answers to Questions 13-16</vt:lpstr>
      <vt:lpstr>PowerPoint Presentation</vt:lpstr>
      <vt:lpstr>PowerPoint Presentation</vt:lpstr>
      <vt:lpstr>PowerPoint Presentation</vt:lpstr>
      <vt:lpstr>Citing Sources</vt:lpstr>
      <vt:lpstr>Learn: APA Format</vt:lpstr>
      <vt:lpstr>Learn: APA Citations</vt:lpstr>
      <vt:lpstr>Learn: Using Google Scholar to Cite</vt:lpstr>
      <vt:lpstr>Learn: APA In-Text Citations</vt:lpstr>
      <vt:lpstr>Review: APA In-Text Citations Examples</vt:lpstr>
      <vt:lpstr>Look for sources for your STEM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912</cp:revision>
  <dcterms:created xsi:type="dcterms:W3CDTF">2024-05-06T20:12:25Z</dcterms:created>
  <dcterms:modified xsi:type="dcterms:W3CDTF">2024-06-14T18:50:54Z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0x01010060A168A0DA65864BA04F1B64B3C52E8B</vt:lpwstr>
  </property>
</Properties>
</file>