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5"/>
  </p:notesMasterIdLst>
  <p:sldIdLst>
    <p:sldId id="256" r:id="rId5"/>
    <p:sldId id="270" r:id="rId6"/>
    <p:sldId id="283" r:id="rId7"/>
    <p:sldId id="272" r:id="rId8"/>
    <p:sldId id="259" r:id="rId9"/>
    <p:sldId id="264" r:id="rId10"/>
    <p:sldId id="266" r:id="rId11"/>
    <p:sldId id="271" r:id="rId12"/>
    <p:sldId id="268" r:id="rId13"/>
    <p:sldId id="269" r:id="rId14"/>
    <p:sldId id="274" r:id="rId15"/>
    <p:sldId id="273" r:id="rId16"/>
    <p:sldId id="276" r:id="rId17"/>
    <p:sldId id="275" r:id="rId18"/>
    <p:sldId id="277" r:id="rId19"/>
    <p:sldId id="278" r:id="rId20"/>
    <p:sldId id="279" r:id="rId21"/>
    <p:sldId id="280" r:id="rId22"/>
    <p:sldId id="281" r:id="rId23"/>
    <p:sldId id="28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A04F60-C8CD-A4DA-6C67-DA7720F3790B}" name="Meg Teuber" initials="MT" userId="S::mteuber@frostscience.org::4695b3fa-5dc2-4036-9c64-284da0bba43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19DBA"/>
    <a:srgbClr val="D771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5A2AC9-E8FE-AB00-1518-6E932FE57094}" v="61" dt="2025-09-10T13:52:03.7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 Teuber" userId="S::mteuber@frostscience.org::4695b3fa-5dc2-4036-9c64-284da0bba438" providerId="AD" clId="Web-{CCDD1E6F-EAC7-83DE-F457-FC66EAC58317}"/>
    <pc:docChg chg="modSld">
      <pc:chgData name="Meg Teuber" userId="S::mteuber@frostscience.org::4695b3fa-5dc2-4036-9c64-284da0bba438" providerId="AD" clId="Web-{CCDD1E6F-EAC7-83DE-F457-FC66EAC58317}" dt="2024-06-10T20:54:52.597" v="37" actId="20577"/>
      <pc:docMkLst>
        <pc:docMk/>
      </pc:docMkLst>
      <pc:sldChg chg="modSp">
        <pc:chgData name="Meg Teuber" userId="S::mteuber@frostscience.org::4695b3fa-5dc2-4036-9c64-284da0bba438" providerId="AD" clId="Web-{CCDD1E6F-EAC7-83DE-F457-FC66EAC58317}" dt="2024-06-10T20:45:30.030" v="14" actId="20577"/>
        <pc:sldMkLst>
          <pc:docMk/>
          <pc:sldMk cId="2686853084" sldId="266"/>
        </pc:sldMkLst>
      </pc:sldChg>
      <pc:sldChg chg="modSp">
        <pc:chgData name="Meg Teuber" userId="S::mteuber@frostscience.org::4695b3fa-5dc2-4036-9c64-284da0bba438" providerId="AD" clId="Web-{CCDD1E6F-EAC7-83DE-F457-FC66EAC58317}" dt="2024-06-10T20:54:30.658" v="29" actId="20577"/>
        <pc:sldMkLst>
          <pc:docMk/>
          <pc:sldMk cId="374711475" sldId="278"/>
        </pc:sldMkLst>
      </pc:sldChg>
      <pc:sldChg chg="modSp">
        <pc:chgData name="Meg Teuber" userId="S::mteuber@frostscience.org::4695b3fa-5dc2-4036-9c64-284da0bba438" providerId="AD" clId="Web-{CCDD1E6F-EAC7-83DE-F457-FC66EAC58317}" dt="2024-06-10T20:54:39.034" v="31" actId="20577"/>
        <pc:sldMkLst>
          <pc:docMk/>
          <pc:sldMk cId="4284980651" sldId="280"/>
        </pc:sldMkLst>
      </pc:sldChg>
      <pc:sldChg chg="modSp">
        <pc:chgData name="Meg Teuber" userId="S::mteuber@frostscience.org::4695b3fa-5dc2-4036-9c64-284da0bba438" providerId="AD" clId="Web-{CCDD1E6F-EAC7-83DE-F457-FC66EAC58317}" dt="2024-06-10T20:54:52.597" v="37" actId="20577"/>
        <pc:sldMkLst>
          <pc:docMk/>
          <pc:sldMk cId="2406245126" sldId="281"/>
        </pc:sldMkLst>
      </pc:sldChg>
    </pc:docChg>
  </pc:docChgLst>
  <pc:docChgLst>
    <pc:chgData name="Meg Teuber" userId="S::mteuber@frostscience.org::4695b3fa-5dc2-4036-9c64-284da0bba438" providerId="AD" clId="Web-{1B5A2AC9-E8FE-AB00-1518-6E932FE57094}"/>
    <pc:docChg chg="modSld">
      <pc:chgData name="Meg Teuber" userId="S::mteuber@frostscience.org::4695b3fa-5dc2-4036-9c64-284da0bba438" providerId="AD" clId="Web-{1B5A2AC9-E8FE-AB00-1518-6E932FE57094}" dt="2025-09-10T13:52:03.711" v="43" actId="1076"/>
      <pc:docMkLst>
        <pc:docMk/>
      </pc:docMkLst>
      <pc:sldChg chg="addSp delSp modSp modNotes">
        <pc:chgData name="Meg Teuber" userId="S::mteuber@frostscience.org::4695b3fa-5dc2-4036-9c64-284da0bba438" providerId="AD" clId="Web-{1B5A2AC9-E8FE-AB00-1518-6E932FE57094}" dt="2025-09-10T13:52:03.711" v="43" actId="1076"/>
        <pc:sldMkLst>
          <pc:docMk/>
          <pc:sldMk cId="3348805311" sldId="283"/>
        </pc:sldMkLst>
        <pc:spChg chg="add del mod">
          <ac:chgData name="Meg Teuber" userId="S::mteuber@frostscience.org::4695b3fa-5dc2-4036-9c64-284da0bba438" providerId="AD" clId="Web-{1B5A2AC9-E8FE-AB00-1518-6E932FE57094}" dt="2025-09-10T13:50:29.274" v="9"/>
          <ac:spMkLst>
            <pc:docMk/>
            <pc:sldMk cId="3348805311" sldId="283"/>
            <ac:spMk id="5" creationId="{2290A754-5893-3B2F-1CD9-78976D399F69}"/>
          </ac:spMkLst>
        </pc:spChg>
        <pc:spChg chg="add mod">
          <ac:chgData name="Meg Teuber" userId="S::mteuber@frostscience.org::4695b3fa-5dc2-4036-9c64-284da0bba438" providerId="AD" clId="Web-{1B5A2AC9-E8FE-AB00-1518-6E932FE57094}" dt="2025-09-10T13:52:03.711" v="43" actId="1076"/>
          <ac:spMkLst>
            <pc:docMk/>
            <pc:sldMk cId="3348805311" sldId="283"/>
            <ac:spMk id="7" creationId="{80AC6247-3805-0062-0E6F-F641ABA6B0E6}"/>
          </ac:spMkLst>
        </pc:spChg>
      </pc:sldChg>
    </pc:docChg>
  </pc:docChgLst>
  <pc:docChgLst>
    <pc:chgData name="Meg Teuber" userId="S::mteuber@frostscience.org::4695b3fa-5dc2-4036-9c64-284da0bba438" providerId="AD" clId="Web-{0AEA7B51-7BFD-2905-E2F8-9FD3A44D6C4F}"/>
    <pc:docChg chg="modSld">
      <pc:chgData name="Meg Teuber" userId="S::mteuber@frostscience.org::4695b3fa-5dc2-4036-9c64-284da0bba438" providerId="AD" clId="Web-{0AEA7B51-7BFD-2905-E2F8-9FD3A44D6C4F}" dt="2024-06-17T20:53:52.958" v="19"/>
      <pc:docMkLst>
        <pc:docMk/>
      </pc:docMkLst>
      <pc:sldChg chg="addSp delSp modSp">
        <pc:chgData name="Meg Teuber" userId="S::mteuber@frostscience.org::4695b3fa-5dc2-4036-9c64-284da0bba438" providerId="AD" clId="Web-{0AEA7B51-7BFD-2905-E2F8-9FD3A44D6C4F}" dt="2024-06-17T20:53:49.239" v="17"/>
        <pc:sldMkLst>
          <pc:docMk/>
          <pc:sldMk cId="4036275950" sldId="259"/>
        </pc:sldMkLst>
      </pc:sldChg>
      <pc:sldChg chg="addSp delSp">
        <pc:chgData name="Meg Teuber" userId="S::mteuber@frostscience.org::4695b3fa-5dc2-4036-9c64-284da0bba438" providerId="AD" clId="Web-{0AEA7B51-7BFD-2905-E2F8-9FD3A44D6C4F}" dt="2024-06-17T20:53:52.958" v="19"/>
        <pc:sldMkLst>
          <pc:docMk/>
          <pc:sldMk cId="1017504991" sldId="270"/>
        </pc:sldMkLst>
      </pc:sldChg>
      <pc:sldChg chg="addSp delSp">
        <pc:chgData name="Meg Teuber" userId="S::mteuber@frostscience.org::4695b3fa-5dc2-4036-9c64-284da0bba438" providerId="AD" clId="Web-{0AEA7B51-7BFD-2905-E2F8-9FD3A44D6C4F}" dt="2024-06-17T20:53:50.349" v="18"/>
        <pc:sldMkLst>
          <pc:docMk/>
          <pc:sldMk cId="443884891" sldId="272"/>
        </pc:sldMkLst>
      </pc:sldChg>
    </pc:docChg>
  </pc:docChgLst>
  <pc:docChgLst>
    <pc:chgData name="Meg Teuber" userId="S::mteuber@frostscience.org::4695b3fa-5dc2-4036-9c64-284da0bba438" providerId="AD" clId="Web-{CCC4A5E2-604E-E8D2-42E2-FA686E3674B5}"/>
    <pc:docChg chg="modSld">
      <pc:chgData name="Meg Teuber" userId="S::mteuber@frostscience.org::4695b3fa-5dc2-4036-9c64-284da0bba438" providerId="AD" clId="Web-{CCC4A5E2-604E-E8D2-42E2-FA686E3674B5}" dt="2024-07-17T14:34:16.256" v="2"/>
      <pc:docMkLst>
        <pc:docMk/>
      </pc:docMkLst>
      <pc:sldChg chg="modSp delCm">
        <pc:chgData name="Meg Teuber" userId="S::mteuber@frostscience.org::4695b3fa-5dc2-4036-9c64-284da0bba438" providerId="AD" clId="Web-{CCC4A5E2-604E-E8D2-42E2-FA686E3674B5}" dt="2024-07-17T14:34:16.256" v="2"/>
        <pc:sldMkLst>
          <pc:docMk/>
          <pc:sldMk cId="2406245126" sldId="281"/>
        </pc:sldMkLst>
        <pc:extLst>
          <p:ext xmlns:p="http://schemas.openxmlformats.org/presentationml/2006/main" uri="{D6D511B9-2390-475A-947B-AFAB55BFBCF1}">
            <pc226:cmChg xmlns:pc226="http://schemas.microsoft.com/office/powerpoint/2022/06/main/command" chg="del">
              <pc226:chgData name="Meg Teuber" userId="S::mteuber@frostscience.org::4695b3fa-5dc2-4036-9c64-284da0bba438" providerId="AD" clId="Web-{CCC4A5E2-604E-E8D2-42E2-FA686E3674B5}" dt="2024-07-17T14:34:16.256" v="2"/>
              <pc2:cmMkLst xmlns:pc2="http://schemas.microsoft.com/office/powerpoint/2019/9/main/command">
                <pc:docMk/>
                <pc:sldMk cId="2406245126" sldId="281"/>
                <pc2:cmMk id="{F24CB6B4-9141-4107-9FB1-6A5BE56FF633}"/>
              </pc2:cmMkLst>
            </pc226:cmChg>
          </p:ext>
        </pc:extLst>
      </pc:sldChg>
    </pc:docChg>
  </pc:docChgLst>
  <pc:docChgLst>
    <pc:chgData name="Meg Teuber" userId="S::mteuber@frostscience.org::4695b3fa-5dc2-4036-9c64-284da0bba438" providerId="AD" clId="Web-{912A92AD-4AE7-2FF4-9D5E-BDB72F0F5BA1}"/>
    <pc:docChg chg="delSld modSld">
      <pc:chgData name="Meg Teuber" userId="S::mteuber@frostscience.org::4695b3fa-5dc2-4036-9c64-284da0bba438" providerId="AD" clId="Web-{912A92AD-4AE7-2FF4-9D5E-BDB72F0F5BA1}" dt="2024-06-14T18:39:24.471" v="41"/>
      <pc:docMkLst>
        <pc:docMk/>
      </pc:docMkLst>
      <pc:sldChg chg="addSp delSp">
        <pc:chgData name="Meg Teuber" userId="S::mteuber@frostscience.org::4695b3fa-5dc2-4036-9c64-284da0bba438" providerId="AD" clId="Web-{912A92AD-4AE7-2FF4-9D5E-BDB72F0F5BA1}" dt="2024-06-14T18:39:24.471" v="41"/>
        <pc:sldMkLst>
          <pc:docMk/>
          <pc:sldMk cId="4036275950" sldId="259"/>
        </pc:sldMkLst>
      </pc:sldChg>
      <pc:sldChg chg="addSp delSp">
        <pc:chgData name="Meg Teuber" userId="S::mteuber@frostscience.org::4695b3fa-5dc2-4036-9c64-284da0bba438" providerId="AD" clId="Web-{912A92AD-4AE7-2FF4-9D5E-BDB72F0F5BA1}" dt="2024-06-14T18:39:22.503" v="40"/>
        <pc:sldMkLst>
          <pc:docMk/>
          <pc:sldMk cId="503273499" sldId="264"/>
        </pc:sldMkLst>
      </pc:sldChg>
      <pc:sldChg chg="addSp delSp del">
        <pc:chgData name="Meg Teuber" userId="S::mteuber@frostscience.org::4695b3fa-5dc2-4036-9c64-284da0bba438" providerId="AD" clId="Web-{912A92AD-4AE7-2FF4-9D5E-BDB72F0F5BA1}" dt="2024-06-14T18:39:21.268" v="39"/>
        <pc:sldMkLst>
          <pc:docMk/>
          <pc:sldMk cId="2686853084" sldId="266"/>
        </pc:sldMkLst>
      </pc:sldChg>
      <pc:sldChg chg="addSp delSp">
        <pc:chgData name="Meg Teuber" userId="S::mteuber@frostscience.org::4695b3fa-5dc2-4036-9c64-284da0bba438" providerId="AD" clId="Web-{912A92AD-4AE7-2FF4-9D5E-BDB72F0F5BA1}" dt="2024-06-14T18:39:18.174" v="37"/>
        <pc:sldMkLst>
          <pc:docMk/>
          <pc:sldMk cId="904570613" sldId="268"/>
        </pc:sldMkLst>
      </pc:sldChg>
      <pc:sldChg chg="addSp delSp">
        <pc:chgData name="Meg Teuber" userId="S::mteuber@frostscience.org::4695b3fa-5dc2-4036-9c64-284da0bba438" providerId="AD" clId="Web-{912A92AD-4AE7-2FF4-9D5E-BDB72F0F5BA1}" dt="2024-06-14T18:39:16.299" v="36"/>
        <pc:sldMkLst>
          <pc:docMk/>
          <pc:sldMk cId="2568696599" sldId="269"/>
        </pc:sldMkLst>
      </pc:sldChg>
      <pc:sldChg chg="addSp delSp modSp">
        <pc:chgData name="Meg Teuber" userId="S::mteuber@frostscience.org::4695b3fa-5dc2-4036-9c64-284da0bba438" providerId="AD" clId="Web-{912A92AD-4AE7-2FF4-9D5E-BDB72F0F5BA1}" dt="2024-06-14T18:35:46.885" v="4" actId="1076"/>
        <pc:sldMkLst>
          <pc:docMk/>
          <pc:sldMk cId="1017504991" sldId="270"/>
        </pc:sldMkLst>
      </pc:sldChg>
      <pc:sldChg chg="addSp delSp">
        <pc:chgData name="Meg Teuber" userId="S::mteuber@frostscience.org::4695b3fa-5dc2-4036-9c64-284da0bba438" providerId="AD" clId="Web-{912A92AD-4AE7-2FF4-9D5E-BDB72F0F5BA1}" dt="2024-06-14T18:39:20.049" v="38"/>
        <pc:sldMkLst>
          <pc:docMk/>
          <pc:sldMk cId="2030500616" sldId="271"/>
        </pc:sldMkLst>
      </pc:sldChg>
      <pc:sldChg chg="addSp delSp">
        <pc:chgData name="Meg Teuber" userId="S::mteuber@frostscience.org::4695b3fa-5dc2-4036-9c64-284da0bba438" providerId="AD" clId="Web-{912A92AD-4AE7-2FF4-9D5E-BDB72F0F5BA1}" dt="2024-06-14T18:38:04.969" v="8"/>
        <pc:sldMkLst>
          <pc:docMk/>
          <pc:sldMk cId="443884891" sldId="272"/>
        </pc:sldMkLst>
      </pc:sldChg>
      <pc:sldChg chg="addSp delSp">
        <pc:chgData name="Meg Teuber" userId="S::mteuber@frostscience.org::4695b3fa-5dc2-4036-9c64-284da0bba438" providerId="AD" clId="Web-{912A92AD-4AE7-2FF4-9D5E-BDB72F0F5BA1}" dt="2024-06-14T18:39:09.768" v="34"/>
        <pc:sldMkLst>
          <pc:docMk/>
          <pc:sldMk cId="2146876460" sldId="273"/>
        </pc:sldMkLst>
      </pc:sldChg>
      <pc:sldChg chg="addSp delSp">
        <pc:chgData name="Meg Teuber" userId="S::mteuber@frostscience.org::4695b3fa-5dc2-4036-9c64-284da0bba438" providerId="AD" clId="Web-{912A92AD-4AE7-2FF4-9D5E-BDB72F0F5BA1}" dt="2024-06-14T18:39:13.424" v="35"/>
        <pc:sldMkLst>
          <pc:docMk/>
          <pc:sldMk cId="1038051550" sldId="274"/>
        </pc:sldMkLst>
      </pc:sldChg>
      <pc:sldChg chg="addSp delSp">
        <pc:chgData name="Meg Teuber" userId="S::mteuber@frostscience.org::4695b3fa-5dc2-4036-9c64-284da0bba438" providerId="AD" clId="Web-{912A92AD-4AE7-2FF4-9D5E-BDB72F0F5BA1}" dt="2024-06-14T18:39:06.611" v="32"/>
        <pc:sldMkLst>
          <pc:docMk/>
          <pc:sldMk cId="794905235" sldId="275"/>
        </pc:sldMkLst>
      </pc:sldChg>
      <pc:sldChg chg="addSp delSp">
        <pc:chgData name="Meg Teuber" userId="S::mteuber@frostscience.org::4695b3fa-5dc2-4036-9c64-284da0bba438" providerId="AD" clId="Web-{912A92AD-4AE7-2FF4-9D5E-BDB72F0F5BA1}" dt="2024-06-14T18:39:08.315" v="33"/>
        <pc:sldMkLst>
          <pc:docMk/>
          <pc:sldMk cId="302195865" sldId="276"/>
        </pc:sldMkLst>
      </pc:sldChg>
      <pc:sldChg chg="addSp delSp">
        <pc:chgData name="Meg Teuber" userId="S::mteuber@frostscience.org::4695b3fa-5dc2-4036-9c64-284da0bba438" providerId="AD" clId="Web-{912A92AD-4AE7-2FF4-9D5E-BDB72F0F5BA1}" dt="2024-06-14T18:39:04.564" v="31"/>
        <pc:sldMkLst>
          <pc:docMk/>
          <pc:sldMk cId="1814625075" sldId="277"/>
        </pc:sldMkLst>
      </pc:sldChg>
      <pc:sldChg chg="addSp delSp">
        <pc:chgData name="Meg Teuber" userId="S::mteuber@frostscience.org::4695b3fa-5dc2-4036-9c64-284da0bba438" providerId="AD" clId="Web-{912A92AD-4AE7-2FF4-9D5E-BDB72F0F5BA1}" dt="2024-06-14T18:39:01.455" v="30"/>
        <pc:sldMkLst>
          <pc:docMk/>
          <pc:sldMk cId="374711475" sldId="278"/>
        </pc:sldMkLst>
      </pc:sldChg>
      <pc:sldChg chg="addSp delSp">
        <pc:chgData name="Meg Teuber" userId="S::mteuber@frostscience.org::4695b3fa-5dc2-4036-9c64-284da0bba438" providerId="AD" clId="Web-{912A92AD-4AE7-2FF4-9D5E-BDB72F0F5BA1}" dt="2024-06-14T18:39:00.752" v="29"/>
        <pc:sldMkLst>
          <pc:docMk/>
          <pc:sldMk cId="1069128122" sldId="279"/>
        </pc:sldMkLst>
      </pc:sldChg>
      <pc:sldChg chg="addSp delSp">
        <pc:chgData name="Meg Teuber" userId="S::mteuber@frostscience.org::4695b3fa-5dc2-4036-9c64-284da0bba438" providerId="AD" clId="Web-{912A92AD-4AE7-2FF4-9D5E-BDB72F0F5BA1}" dt="2024-06-14T18:38:59.205" v="28"/>
        <pc:sldMkLst>
          <pc:docMk/>
          <pc:sldMk cId="4284980651" sldId="280"/>
        </pc:sldMkLst>
      </pc:sldChg>
      <pc:sldChg chg="addSp delSp">
        <pc:chgData name="Meg Teuber" userId="S::mteuber@frostscience.org::4695b3fa-5dc2-4036-9c64-284da0bba438" providerId="AD" clId="Web-{912A92AD-4AE7-2FF4-9D5E-BDB72F0F5BA1}" dt="2024-06-14T18:38:57.642" v="27"/>
        <pc:sldMkLst>
          <pc:docMk/>
          <pc:sldMk cId="2406245126" sldId="281"/>
        </pc:sldMkLst>
      </pc:sldChg>
      <pc:sldChg chg="addSp delSp">
        <pc:chgData name="Meg Teuber" userId="S::mteuber@frostscience.org::4695b3fa-5dc2-4036-9c64-284da0bba438" providerId="AD" clId="Web-{912A92AD-4AE7-2FF4-9D5E-BDB72F0F5BA1}" dt="2024-06-14T18:38:47.454" v="26"/>
        <pc:sldMkLst>
          <pc:docMk/>
          <pc:sldMk cId="365037508" sldId="282"/>
        </pc:sldMkLst>
      </pc:sldChg>
    </pc:docChg>
  </pc:docChgLst>
  <pc:docChgLst>
    <pc:chgData name="Meg Teuber" userId="S::mteuber@frostscience.org::4695b3fa-5dc2-4036-9c64-284da0bba438" providerId="AD" clId="Web-{1CE7DC35-EB6F-C159-83F5-7C9F9F5C9736}"/>
    <pc:docChg chg="mod addSld delSld modSld addMainMaster delMainMaster">
      <pc:chgData name="Meg Teuber" userId="S::mteuber@frostscience.org::4695b3fa-5dc2-4036-9c64-284da0bba438" providerId="AD" clId="Web-{1CE7DC35-EB6F-C159-83F5-7C9F9F5C9736}" dt="2024-05-08T14:17:56.770" v="1066" actId="20577"/>
      <pc:docMkLst>
        <pc:docMk/>
      </pc:docMkLst>
      <pc:sldChg chg="addSp delSp modSp mod setBg modClrScheme chgLayout">
        <pc:chgData name="Meg Teuber" userId="S::mteuber@frostscience.org::4695b3fa-5dc2-4036-9c64-284da0bba438" providerId="AD" clId="Web-{1CE7DC35-EB6F-C159-83F5-7C9F9F5C9736}" dt="2024-05-06T20:29:23.641" v="40"/>
        <pc:sldMkLst>
          <pc:docMk/>
          <pc:sldMk cId="109857222" sldId="256"/>
        </pc:sldMkLst>
      </pc:sldChg>
      <pc:sldChg chg="new del mod setBg">
        <pc:chgData name="Meg Teuber" userId="S::mteuber@frostscience.org::4695b3fa-5dc2-4036-9c64-284da0bba438" providerId="AD" clId="Web-{1CE7DC35-EB6F-C159-83F5-7C9F9F5C9736}" dt="2024-05-06T20:27:58.309" v="33"/>
        <pc:sldMkLst>
          <pc:docMk/>
          <pc:sldMk cId="283708750" sldId="257"/>
        </pc:sldMkLst>
      </pc:sldChg>
      <pc:sldChg chg="new del">
        <pc:chgData name="Meg Teuber" userId="S::mteuber@frostscience.org::4695b3fa-5dc2-4036-9c64-284da0bba438" providerId="AD" clId="Web-{1CE7DC35-EB6F-C159-83F5-7C9F9F5C9736}" dt="2024-05-06T20:36:48.751" v="58"/>
        <pc:sldMkLst>
          <pc:docMk/>
          <pc:sldMk cId="1297760164" sldId="257"/>
        </pc:sldMkLst>
      </pc:sldChg>
      <pc:sldChg chg="new del">
        <pc:chgData name="Meg Teuber" userId="S::mteuber@frostscience.org::4695b3fa-5dc2-4036-9c64-284da0bba438" providerId="AD" clId="Web-{1CE7DC35-EB6F-C159-83F5-7C9F9F5C9736}" dt="2024-05-06T20:29:01.156" v="37"/>
        <pc:sldMkLst>
          <pc:docMk/>
          <pc:sldMk cId="2414073647" sldId="257"/>
        </pc:sldMkLst>
      </pc:sldChg>
      <pc:sldChg chg="modSp new del">
        <pc:chgData name="Meg Teuber" userId="S::mteuber@frostscience.org::4695b3fa-5dc2-4036-9c64-284da0bba438" providerId="AD" clId="Web-{1CE7DC35-EB6F-C159-83F5-7C9F9F5C9736}" dt="2024-05-07T13:37:59.672" v="666"/>
        <pc:sldMkLst>
          <pc:docMk/>
          <pc:sldMk cId="1804484468" sldId="258"/>
        </pc:sldMkLst>
      </pc:sldChg>
      <pc:sldChg chg="addSp delSp modSp new modNotes">
        <pc:chgData name="Meg Teuber" userId="S::mteuber@frostscience.org::4695b3fa-5dc2-4036-9c64-284da0bba438" providerId="AD" clId="Web-{1CE7DC35-EB6F-C159-83F5-7C9F9F5C9736}" dt="2024-05-08T14:15:45.188" v="1024" actId="20577"/>
        <pc:sldMkLst>
          <pc:docMk/>
          <pc:sldMk cId="4036275950" sldId="259"/>
        </pc:sldMkLst>
      </pc:sldChg>
      <pc:sldChg chg="modSp new del">
        <pc:chgData name="Meg Teuber" userId="S::mteuber@frostscience.org::4695b3fa-5dc2-4036-9c64-284da0bba438" providerId="AD" clId="Web-{1CE7DC35-EB6F-C159-83F5-7C9F9F5C9736}" dt="2024-05-06T20:46:24.975" v="121"/>
        <pc:sldMkLst>
          <pc:docMk/>
          <pc:sldMk cId="3171589997" sldId="260"/>
        </pc:sldMkLst>
      </pc:sldChg>
      <pc:sldChg chg="modSp new del">
        <pc:chgData name="Meg Teuber" userId="S::mteuber@frostscience.org::4695b3fa-5dc2-4036-9c64-284da0bba438" providerId="AD" clId="Web-{1CE7DC35-EB6F-C159-83F5-7C9F9F5C9736}" dt="2024-05-06T20:48:37.387" v="191"/>
        <pc:sldMkLst>
          <pc:docMk/>
          <pc:sldMk cId="3849042455" sldId="261"/>
        </pc:sldMkLst>
      </pc:sldChg>
      <pc:sldChg chg="addSp delSp modSp new del">
        <pc:chgData name="Meg Teuber" userId="S::mteuber@frostscience.org::4695b3fa-5dc2-4036-9c64-284da0bba438" providerId="AD" clId="Web-{1CE7DC35-EB6F-C159-83F5-7C9F9F5C9736}" dt="2024-05-06T20:53:17.866" v="336"/>
        <pc:sldMkLst>
          <pc:docMk/>
          <pc:sldMk cId="278620954" sldId="262"/>
        </pc:sldMkLst>
      </pc:sldChg>
      <pc:sldChg chg="addSp delSp modSp new del addAnim modAnim modNotes">
        <pc:chgData name="Meg Teuber" userId="S::mteuber@frostscience.org::4695b3fa-5dc2-4036-9c64-284da0bba438" providerId="AD" clId="Web-{1CE7DC35-EB6F-C159-83F5-7C9F9F5C9736}" dt="2024-05-07T13:31:02.769" v="540"/>
        <pc:sldMkLst>
          <pc:docMk/>
          <pc:sldMk cId="2286483481" sldId="263"/>
        </pc:sldMkLst>
      </pc:sldChg>
      <pc:sldChg chg="addSp modSp add replId">
        <pc:chgData name="Meg Teuber" userId="S::mteuber@frostscience.org::4695b3fa-5dc2-4036-9c64-284da0bba438" providerId="AD" clId="Web-{1CE7DC35-EB6F-C159-83F5-7C9F9F5C9736}" dt="2024-05-08T14:15:53.469" v="1027" actId="20577"/>
        <pc:sldMkLst>
          <pc:docMk/>
          <pc:sldMk cId="503273499" sldId="264"/>
        </pc:sldMkLst>
      </pc:sldChg>
      <pc:sldChg chg="delSp modSp add del replId delAnim">
        <pc:chgData name="Meg Teuber" userId="S::mteuber@frostscience.org::4695b3fa-5dc2-4036-9c64-284da0bba438" providerId="AD" clId="Web-{1CE7DC35-EB6F-C159-83F5-7C9F9F5C9736}" dt="2024-05-07T13:34:08.493" v="615"/>
        <pc:sldMkLst>
          <pc:docMk/>
          <pc:sldMk cId="2484632054" sldId="265"/>
        </pc:sldMkLst>
      </pc:sldChg>
      <pc:sldChg chg="addSp delSp modSp add replId delAnim modNotes">
        <pc:chgData name="Meg Teuber" userId="S::mteuber@frostscience.org::4695b3fa-5dc2-4036-9c64-284da0bba438" providerId="AD" clId="Web-{1CE7DC35-EB6F-C159-83F5-7C9F9F5C9736}" dt="2024-05-08T14:16:38.439" v="1032" actId="20577"/>
        <pc:sldMkLst>
          <pc:docMk/>
          <pc:sldMk cId="2686853084" sldId="266"/>
        </pc:sldMkLst>
      </pc:sldChg>
      <pc:sldChg chg="modSp add del replId">
        <pc:chgData name="Meg Teuber" userId="S::mteuber@frostscience.org::4695b3fa-5dc2-4036-9c64-284da0bba438" providerId="AD" clId="Web-{1CE7DC35-EB6F-C159-83F5-7C9F9F5C9736}" dt="2024-05-07T13:38:39.001" v="672"/>
        <pc:sldMkLst>
          <pc:docMk/>
          <pc:sldMk cId="2741734569" sldId="267"/>
        </pc:sldMkLst>
      </pc:sldChg>
      <pc:sldChg chg="modSp add del replId">
        <pc:chgData name="Meg Teuber" userId="S::mteuber@frostscience.org::4695b3fa-5dc2-4036-9c64-284da0bba438" providerId="AD" clId="Web-{1CE7DC35-EB6F-C159-83F5-7C9F9F5C9736}" dt="2024-05-07T13:35:48.527" v="633"/>
        <pc:sldMkLst>
          <pc:docMk/>
          <pc:sldMk cId="226897464" sldId="268"/>
        </pc:sldMkLst>
      </pc:sldChg>
      <pc:sldChg chg="addSp delSp modSp add replId modNotes">
        <pc:chgData name="Meg Teuber" userId="S::mteuber@frostscience.org::4695b3fa-5dc2-4036-9c64-284da0bba438" providerId="AD" clId="Web-{1CE7DC35-EB6F-C159-83F5-7C9F9F5C9736}" dt="2024-05-08T14:16:46.268" v="1035" actId="20577"/>
        <pc:sldMkLst>
          <pc:docMk/>
          <pc:sldMk cId="904570613" sldId="268"/>
        </pc:sldMkLst>
      </pc:sldChg>
      <pc:sldChg chg="addSp delSp modSp new addAnim delAnim modAnim modNotes">
        <pc:chgData name="Meg Teuber" userId="S::mteuber@frostscience.org::4695b3fa-5dc2-4036-9c64-284da0bba438" providerId="AD" clId="Web-{1CE7DC35-EB6F-C159-83F5-7C9F9F5C9736}" dt="2024-05-08T14:16:53.596" v="1038" actId="20577"/>
        <pc:sldMkLst>
          <pc:docMk/>
          <pc:sldMk cId="2568696599" sldId="269"/>
        </pc:sldMkLst>
      </pc:sldChg>
      <pc:sldChg chg="addSp delSp modSp new">
        <pc:chgData name="Meg Teuber" userId="S::mteuber@frostscience.org::4695b3fa-5dc2-4036-9c64-284da0bba438" providerId="AD" clId="Web-{1CE7DC35-EB6F-C159-83F5-7C9F9F5C9736}" dt="2024-05-07T17:57:46.002" v="1018" actId="20577"/>
        <pc:sldMkLst>
          <pc:docMk/>
          <pc:sldMk cId="1017504991" sldId="270"/>
        </pc:sldMkLst>
      </pc:sldChg>
      <pc:sldChg chg="addSp modSp add replId">
        <pc:chgData name="Meg Teuber" userId="S::mteuber@frostscience.org::4695b3fa-5dc2-4036-9c64-284da0bba438" providerId="AD" clId="Web-{1CE7DC35-EB6F-C159-83F5-7C9F9F5C9736}" dt="2024-05-07T17:57:32.595" v="1014" actId="20577"/>
        <pc:sldMkLst>
          <pc:docMk/>
          <pc:sldMk cId="2030500616" sldId="271"/>
        </pc:sldMkLst>
      </pc:sldChg>
      <pc:sldChg chg="addSp modSp add replId">
        <pc:chgData name="Meg Teuber" userId="S::mteuber@frostscience.org::4695b3fa-5dc2-4036-9c64-284da0bba438" providerId="AD" clId="Web-{1CE7DC35-EB6F-C159-83F5-7C9F9F5C9736}" dt="2024-05-07T17:57:38.439" v="1016"/>
        <pc:sldMkLst>
          <pc:docMk/>
          <pc:sldMk cId="443884891" sldId="272"/>
        </pc:sldMkLst>
      </pc:sldChg>
      <pc:sldChg chg="new del">
        <pc:chgData name="Meg Teuber" userId="S::mteuber@frostscience.org::4695b3fa-5dc2-4036-9c64-284da0bba438" providerId="AD" clId="Web-{1CE7DC35-EB6F-C159-83F5-7C9F9F5C9736}" dt="2024-05-07T13:40:32.754" v="732"/>
        <pc:sldMkLst>
          <pc:docMk/>
          <pc:sldMk cId="887961786" sldId="273"/>
        </pc:sldMkLst>
      </pc:sldChg>
      <pc:sldChg chg="addSp delSp modSp add replId addAnim delAnim modNotes">
        <pc:chgData name="Meg Teuber" userId="S::mteuber@frostscience.org::4695b3fa-5dc2-4036-9c64-284da0bba438" providerId="AD" clId="Web-{1CE7DC35-EB6F-C159-83F5-7C9F9F5C9736}" dt="2024-05-08T14:17:08.784" v="1044" actId="20577"/>
        <pc:sldMkLst>
          <pc:docMk/>
          <pc:sldMk cId="2146876460" sldId="273"/>
        </pc:sldMkLst>
      </pc:sldChg>
      <pc:sldChg chg="add del replId">
        <pc:chgData name="Meg Teuber" userId="S::mteuber@frostscience.org::4695b3fa-5dc2-4036-9c64-284da0bba438" providerId="AD" clId="Web-{1CE7DC35-EB6F-C159-83F5-7C9F9F5C9736}" dt="2024-05-07T13:40:11.816" v="730"/>
        <pc:sldMkLst>
          <pc:docMk/>
          <pc:sldMk cId="2737870115" sldId="273"/>
        </pc:sldMkLst>
      </pc:sldChg>
      <pc:sldChg chg="addSp modSp add replId modNotes">
        <pc:chgData name="Meg Teuber" userId="S::mteuber@frostscience.org::4695b3fa-5dc2-4036-9c64-284da0bba438" providerId="AD" clId="Web-{1CE7DC35-EB6F-C159-83F5-7C9F9F5C9736}" dt="2024-05-08T14:17:00.128" v="1041" actId="20577"/>
        <pc:sldMkLst>
          <pc:docMk/>
          <pc:sldMk cId="1038051550" sldId="274"/>
        </pc:sldMkLst>
      </pc:sldChg>
      <pc:sldChg chg="addSp delSp modSp add replId delAnim modAnim modNotes">
        <pc:chgData name="Meg Teuber" userId="S::mteuber@frostscience.org::4695b3fa-5dc2-4036-9c64-284da0bba438" providerId="AD" clId="Web-{1CE7DC35-EB6F-C159-83F5-7C9F9F5C9736}" dt="2024-05-08T14:17:26.706" v="1053" actId="20577"/>
        <pc:sldMkLst>
          <pc:docMk/>
          <pc:sldMk cId="794905235" sldId="275"/>
        </pc:sldMkLst>
      </pc:sldChg>
      <pc:sldChg chg="addSp modSp add replId">
        <pc:chgData name="Meg Teuber" userId="S::mteuber@frostscience.org::4695b3fa-5dc2-4036-9c64-284da0bba438" providerId="AD" clId="Web-{1CE7DC35-EB6F-C159-83F5-7C9F9F5C9736}" dt="2024-05-08T14:17:14.472" v="1047" actId="20577"/>
        <pc:sldMkLst>
          <pc:docMk/>
          <pc:sldMk cId="302195865" sldId="276"/>
        </pc:sldMkLst>
      </pc:sldChg>
      <pc:sldChg chg="addSp modSp add replId">
        <pc:chgData name="Meg Teuber" userId="S::mteuber@frostscience.org::4695b3fa-5dc2-4036-9c64-284da0bba438" providerId="AD" clId="Web-{1CE7DC35-EB6F-C159-83F5-7C9F9F5C9736}" dt="2024-05-07T17:57:18.892" v="1012" actId="1076"/>
        <pc:sldMkLst>
          <pc:docMk/>
          <pc:sldMk cId="1814625075" sldId="277"/>
        </pc:sldMkLst>
      </pc:sldChg>
      <pc:sldChg chg="addSp modSp add replId">
        <pc:chgData name="Meg Teuber" userId="S::mteuber@frostscience.org::4695b3fa-5dc2-4036-9c64-284da0bba438" providerId="AD" clId="Web-{1CE7DC35-EB6F-C159-83F5-7C9F9F5C9736}" dt="2024-05-08T14:17:33.863" v="1056" actId="20577"/>
        <pc:sldMkLst>
          <pc:docMk/>
          <pc:sldMk cId="374711475" sldId="278"/>
        </pc:sldMkLst>
      </pc:sldChg>
      <pc:sldChg chg="modSp new del">
        <pc:chgData name="Meg Teuber" userId="S::mteuber@frostscience.org::4695b3fa-5dc2-4036-9c64-284da0bba438" providerId="AD" clId="Web-{1CE7DC35-EB6F-C159-83F5-7C9F9F5C9736}" dt="2024-05-07T13:52:46.213" v="858"/>
        <pc:sldMkLst>
          <pc:docMk/>
          <pc:sldMk cId="3221328912" sldId="278"/>
        </pc:sldMkLst>
      </pc:sldChg>
      <pc:sldChg chg="addSp delSp modSp add replId delAnim modNotes">
        <pc:chgData name="Meg Teuber" userId="S::mteuber@frostscience.org::4695b3fa-5dc2-4036-9c64-284da0bba438" providerId="AD" clId="Web-{1CE7DC35-EB6F-C159-83F5-7C9F9F5C9736}" dt="2024-05-08T14:17:43.848" v="1060" actId="20577"/>
        <pc:sldMkLst>
          <pc:docMk/>
          <pc:sldMk cId="1069128122" sldId="279"/>
        </pc:sldMkLst>
      </pc:sldChg>
      <pc:sldChg chg="addSp modSp add replId">
        <pc:chgData name="Meg Teuber" userId="S::mteuber@frostscience.org::4695b3fa-5dc2-4036-9c64-284da0bba438" providerId="AD" clId="Web-{1CE7DC35-EB6F-C159-83F5-7C9F9F5C9736}" dt="2024-05-08T14:17:49.176" v="1063" actId="20577"/>
        <pc:sldMkLst>
          <pc:docMk/>
          <pc:sldMk cId="4284980651" sldId="280"/>
        </pc:sldMkLst>
      </pc:sldChg>
      <pc:sldChg chg="addSp modSp add replId addCm">
        <pc:chgData name="Meg Teuber" userId="S::mteuber@frostscience.org::4695b3fa-5dc2-4036-9c64-284da0bba438" providerId="AD" clId="Web-{1CE7DC35-EB6F-C159-83F5-7C9F9F5C9736}" dt="2024-05-08T14:17:56.770" v="1066" actId="20577"/>
        <pc:sldMkLst>
          <pc:docMk/>
          <pc:sldMk cId="2406245126" sldId="281"/>
        </pc:sldMkLst>
        <pc:extLst>
          <p:ext xmlns:p="http://schemas.openxmlformats.org/presentationml/2006/main" uri="{D6D511B9-2390-475A-947B-AFAB55BFBCF1}">
            <pc226:cmChg xmlns:pc226="http://schemas.microsoft.com/office/powerpoint/2022/06/main/command" chg="add">
              <pc226:chgData name="Meg Teuber" userId="S::mteuber@frostscience.org::4695b3fa-5dc2-4036-9c64-284da0bba438" providerId="AD" clId="Web-{1CE7DC35-EB6F-C159-83F5-7C9F9F5C9736}" dt="2024-05-07T13:58:16.629" v="960"/>
              <pc2:cmMkLst xmlns:pc2="http://schemas.microsoft.com/office/powerpoint/2019/9/main/command">
                <pc:docMk/>
                <pc:sldMk cId="2406245126" sldId="281"/>
                <pc2:cmMk id="{F24CB6B4-9141-4107-9FB1-6A5BE56FF633}"/>
              </pc2:cmMkLst>
            </pc226:cmChg>
          </p:ext>
        </pc:extLst>
      </pc:sldChg>
      <pc:sldChg chg="addSp delSp modSp add replId">
        <pc:chgData name="Meg Teuber" userId="S::mteuber@frostscience.org::4695b3fa-5dc2-4036-9c64-284da0bba438" providerId="AD" clId="Web-{1CE7DC35-EB6F-C159-83F5-7C9F9F5C9736}" dt="2024-05-07T17:56:39.250" v="1007"/>
        <pc:sldMkLst>
          <pc:docMk/>
          <pc:sldMk cId="365037508" sldId="282"/>
        </pc:sldMkLst>
      </pc:sldChg>
      <pc:sldMasterChg chg="add del addSldLayout delSldLayout">
        <pc:chgData name="Meg Teuber" userId="S::mteuber@frostscience.org::4695b3fa-5dc2-4036-9c64-284da0bba438" providerId="AD" clId="Web-{1CE7DC35-EB6F-C159-83F5-7C9F9F5C9736}" dt="2024-05-06T20:29:03.452" v="38"/>
        <pc:sldMasterMkLst>
          <pc:docMk/>
          <pc:sldMasterMk cId="2460954070" sldId="2147483660"/>
        </pc:sldMasterMkLst>
        <pc:sldLayoutChg chg="add del">
          <pc:chgData name="Meg Teuber" userId="S::mteuber@frostscience.org::4695b3fa-5dc2-4036-9c64-284da0bba438" providerId="AD" clId="Web-{1CE7DC35-EB6F-C159-83F5-7C9F9F5C9736}" dt="2024-05-06T20:29:03.452" v="38"/>
          <pc:sldLayoutMkLst>
            <pc:docMk/>
            <pc:sldMasterMk cId="2460954070" sldId="2147483660"/>
            <pc:sldLayoutMk cId="2385387890" sldId="2147483661"/>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949138452" sldId="2147483662"/>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2591524520" sldId="2147483663"/>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1203092039" sldId="2147483664"/>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733172339" sldId="2147483665"/>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210312558" sldId="2147483666"/>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146388984" sldId="2147483667"/>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171841454" sldId="2147483668"/>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1718958274" sldId="2147483669"/>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2202905451" sldId="2147483670"/>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479445657" sldId="2147483671"/>
          </pc:sldLayoutMkLst>
        </pc:sldLayoutChg>
      </pc:sldMasterChg>
      <pc:sldMasterChg chg="add del replId addSldLayout delSldLayout">
        <pc:chgData name="Meg Teuber" userId="S::mteuber@frostscience.org::4695b3fa-5dc2-4036-9c64-284da0bba438" providerId="AD" clId="Web-{1CE7DC35-EB6F-C159-83F5-7C9F9F5C9736}" dt="2024-05-06T20:29:03.452" v="38"/>
        <pc:sldMasterMkLst>
          <pc:docMk/>
          <pc:sldMasterMk cId="958317817" sldId="2147483672"/>
        </pc:sldMasterMkLst>
        <pc:sldLayoutChg chg="add del">
          <pc:chgData name="Meg Teuber" userId="S::mteuber@frostscience.org::4695b3fa-5dc2-4036-9c64-284da0bba438" providerId="AD" clId="Web-{1CE7DC35-EB6F-C159-83F5-7C9F9F5C9736}" dt="2024-05-06T20:29:03.452" v="38"/>
          <pc:sldLayoutMkLst>
            <pc:docMk/>
            <pc:sldMasterMk cId="958317817" sldId="2147483672"/>
            <pc:sldLayoutMk cId="3697709707" sldId="2147483673"/>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997359713" sldId="2147483674"/>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2138742252" sldId="2147483675"/>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3615257679" sldId="2147483676"/>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659997885" sldId="2147483677"/>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2702802847" sldId="2147483678"/>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66190855" sldId="2147483679"/>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249081382" sldId="2147483680"/>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334089379" sldId="2147483681"/>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4061780107" sldId="2147483682"/>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92050969" sldId="2147483683"/>
          </pc:sldLayoutMkLst>
        </pc:sldLayoutChg>
      </pc:sldMasterChg>
      <pc:sldMasterChg chg="add del addSldLayout delSldLayout">
        <pc:chgData name="Meg Teuber" userId="S::mteuber@frostscience.org::4695b3fa-5dc2-4036-9c64-284da0bba438" providerId="AD" clId="Web-{1CE7DC35-EB6F-C159-83F5-7C9F9F5C9736}" dt="2024-05-06T20:27:59.278" v="34"/>
        <pc:sldMasterMkLst>
          <pc:docMk/>
          <pc:sldMasterMk cId="1222461380" sldId="2147483763"/>
        </pc:sldMasterMkLst>
        <pc:sldLayoutChg chg="add del">
          <pc:chgData name="Meg Teuber" userId="S::mteuber@frostscience.org::4695b3fa-5dc2-4036-9c64-284da0bba438" providerId="AD" clId="Web-{1CE7DC35-EB6F-C159-83F5-7C9F9F5C9736}" dt="2024-05-06T20:27:59.278" v="34"/>
          <pc:sldLayoutMkLst>
            <pc:docMk/>
            <pc:sldMasterMk cId="1222461380" sldId="2147483763"/>
            <pc:sldLayoutMk cId="966168669" sldId="2147483752"/>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550527299" sldId="2147483753"/>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205443390" sldId="2147483754"/>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728778540" sldId="2147483755"/>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858865678" sldId="2147483756"/>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238103693" sldId="2147483757"/>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521657733" sldId="2147483758"/>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15561099" sldId="2147483759"/>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19283205" sldId="2147483760"/>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2383609782" sldId="2147483761"/>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517867413" sldId="2147483762"/>
          </pc:sldLayoutMkLst>
        </pc:sldLayoutChg>
      </pc:sldMasterChg>
    </pc:docChg>
  </pc:docChgLst>
  <pc:docChgLst>
    <pc:chgData name="Meg Teuber" userId="S::mteuber@frostscience.org::4695b3fa-5dc2-4036-9c64-284da0bba438" providerId="AD" clId="Web-{599A5274-348A-45F3-E47E-42F25D1158FE}"/>
    <pc:docChg chg="modSld">
      <pc:chgData name="Meg Teuber" userId="S::mteuber@frostscience.org::4695b3fa-5dc2-4036-9c64-284da0bba438" providerId="AD" clId="Web-{599A5274-348A-45F3-E47E-42F25D1158FE}" dt="2024-06-27T15:21:51.032" v="7" actId="20577"/>
      <pc:docMkLst>
        <pc:docMk/>
      </pc:docMkLst>
      <pc:sldChg chg="modSp">
        <pc:chgData name="Meg Teuber" userId="S::mteuber@frostscience.org::4695b3fa-5dc2-4036-9c64-284da0bba438" providerId="AD" clId="Web-{599A5274-348A-45F3-E47E-42F25D1158FE}" dt="2024-06-27T15:21:07.204" v="6" actId="20577"/>
        <pc:sldMkLst>
          <pc:docMk/>
          <pc:sldMk cId="374711475" sldId="278"/>
        </pc:sldMkLst>
      </pc:sldChg>
      <pc:sldChg chg="modSp">
        <pc:chgData name="Meg Teuber" userId="S::mteuber@frostscience.org::4695b3fa-5dc2-4036-9c64-284da0bba438" providerId="AD" clId="Web-{599A5274-348A-45F3-E47E-42F25D1158FE}" dt="2024-06-27T15:21:51.032" v="7" actId="20577"/>
        <pc:sldMkLst>
          <pc:docMk/>
          <pc:sldMk cId="4284980651" sldId="280"/>
        </pc:sldMkLst>
      </pc:sldChg>
    </pc:docChg>
  </pc:docChgLst>
  <pc:docChgLst>
    <pc:chgData name="Meg Teuber" userId="S::mteuber@frostscience.org::4695b3fa-5dc2-4036-9c64-284da0bba438" providerId="AD" clId="Web-{052DC1BE-AC7B-1E0F-F5D2-55CC0A81CFFA}"/>
    <pc:docChg chg="addSld delSld modSld">
      <pc:chgData name="Meg Teuber" userId="S::mteuber@frostscience.org::4695b3fa-5dc2-4036-9c64-284da0bba438" providerId="AD" clId="Web-{052DC1BE-AC7B-1E0F-F5D2-55CC0A81CFFA}" dt="2024-06-14T18:51:40.563" v="37"/>
      <pc:docMkLst>
        <pc:docMk/>
      </pc:docMkLst>
      <pc:sldChg chg="addSp delSp">
        <pc:chgData name="Meg Teuber" userId="S::mteuber@frostscience.org::4695b3fa-5dc2-4036-9c64-284da0bba438" providerId="AD" clId="Web-{052DC1BE-AC7B-1E0F-F5D2-55CC0A81CFFA}" dt="2024-06-14T18:50:58.937" v="22"/>
        <pc:sldMkLst>
          <pc:docMk/>
          <pc:sldMk cId="4036275950" sldId="259"/>
        </pc:sldMkLst>
      </pc:sldChg>
      <pc:sldChg chg="addSp delSp">
        <pc:chgData name="Meg Teuber" userId="S::mteuber@frostscience.org::4695b3fa-5dc2-4036-9c64-284da0bba438" providerId="AD" clId="Web-{052DC1BE-AC7B-1E0F-F5D2-55CC0A81CFFA}" dt="2024-06-14T18:50:59.718" v="23"/>
        <pc:sldMkLst>
          <pc:docMk/>
          <pc:sldMk cId="503273499" sldId="264"/>
        </pc:sldMkLst>
      </pc:sldChg>
      <pc:sldChg chg="addSp delSp">
        <pc:chgData name="Meg Teuber" userId="S::mteuber@frostscience.org::4695b3fa-5dc2-4036-9c64-284da0bba438" providerId="AD" clId="Web-{052DC1BE-AC7B-1E0F-F5D2-55CC0A81CFFA}" dt="2024-06-14T18:51:01.593" v="24"/>
        <pc:sldMkLst>
          <pc:docMk/>
          <pc:sldMk cId="2686853084" sldId="266"/>
        </pc:sldMkLst>
      </pc:sldChg>
      <pc:sldChg chg="addSp delSp">
        <pc:chgData name="Meg Teuber" userId="S::mteuber@frostscience.org::4695b3fa-5dc2-4036-9c64-284da0bba438" providerId="AD" clId="Web-{052DC1BE-AC7B-1E0F-F5D2-55CC0A81CFFA}" dt="2024-06-14T18:51:04.843" v="26"/>
        <pc:sldMkLst>
          <pc:docMk/>
          <pc:sldMk cId="904570613" sldId="268"/>
        </pc:sldMkLst>
      </pc:sldChg>
      <pc:sldChg chg="addSp delSp">
        <pc:chgData name="Meg Teuber" userId="S::mteuber@frostscience.org::4695b3fa-5dc2-4036-9c64-284da0bba438" providerId="AD" clId="Web-{052DC1BE-AC7B-1E0F-F5D2-55CC0A81CFFA}" dt="2024-06-14T18:51:06.812" v="27"/>
        <pc:sldMkLst>
          <pc:docMk/>
          <pc:sldMk cId="2568696599" sldId="269"/>
        </pc:sldMkLst>
      </pc:sldChg>
      <pc:sldChg chg="addSp delSp">
        <pc:chgData name="Meg Teuber" userId="S::mteuber@frostscience.org::4695b3fa-5dc2-4036-9c64-284da0bba438" providerId="AD" clId="Web-{052DC1BE-AC7B-1E0F-F5D2-55CC0A81CFFA}" dt="2024-06-14T18:48:07.244" v="19"/>
        <pc:sldMkLst>
          <pc:docMk/>
          <pc:sldMk cId="1017504991" sldId="270"/>
        </pc:sldMkLst>
      </pc:sldChg>
      <pc:sldChg chg="addSp delSp">
        <pc:chgData name="Meg Teuber" userId="S::mteuber@frostscience.org::4695b3fa-5dc2-4036-9c64-284da0bba438" providerId="AD" clId="Web-{052DC1BE-AC7B-1E0F-F5D2-55CC0A81CFFA}" dt="2024-06-14T18:51:03.546" v="25"/>
        <pc:sldMkLst>
          <pc:docMk/>
          <pc:sldMk cId="2030500616" sldId="271"/>
        </pc:sldMkLst>
      </pc:sldChg>
      <pc:sldChg chg="addSp delSp">
        <pc:chgData name="Meg Teuber" userId="S::mteuber@frostscience.org::4695b3fa-5dc2-4036-9c64-284da0bba438" providerId="AD" clId="Web-{052DC1BE-AC7B-1E0F-F5D2-55CC0A81CFFA}" dt="2024-06-14T18:50:57.452" v="21"/>
        <pc:sldMkLst>
          <pc:docMk/>
          <pc:sldMk cId="443884891" sldId="272"/>
        </pc:sldMkLst>
      </pc:sldChg>
      <pc:sldChg chg="addSp delSp">
        <pc:chgData name="Meg Teuber" userId="S::mteuber@frostscience.org::4695b3fa-5dc2-4036-9c64-284da0bba438" providerId="AD" clId="Web-{052DC1BE-AC7B-1E0F-F5D2-55CC0A81CFFA}" dt="2024-06-14T18:51:10.906" v="29"/>
        <pc:sldMkLst>
          <pc:docMk/>
          <pc:sldMk cId="2146876460" sldId="273"/>
        </pc:sldMkLst>
      </pc:sldChg>
      <pc:sldChg chg="addSp delSp">
        <pc:chgData name="Meg Teuber" userId="S::mteuber@frostscience.org::4695b3fa-5dc2-4036-9c64-284da0bba438" providerId="AD" clId="Web-{052DC1BE-AC7B-1E0F-F5D2-55CC0A81CFFA}" dt="2024-06-14T18:51:09.515" v="28"/>
        <pc:sldMkLst>
          <pc:docMk/>
          <pc:sldMk cId="1038051550" sldId="274"/>
        </pc:sldMkLst>
      </pc:sldChg>
      <pc:sldChg chg="addSp delSp">
        <pc:chgData name="Meg Teuber" userId="S::mteuber@frostscience.org::4695b3fa-5dc2-4036-9c64-284da0bba438" providerId="AD" clId="Web-{052DC1BE-AC7B-1E0F-F5D2-55CC0A81CFFA}" dt="2024-06-14T18:51:13.828" v="31"/>
        <pc:sldMkLst>
          <pc:docMk/>
          <pc:sldMk cId="794905235" sldId="275"/>
        </pc:sldMkLst>
      </pc:sldChg>
      <pc:sldChg chg="addSp delSp">
        <pc:chgData name="Meg Teuber" userId="S::mteuber@frostscience.org::4695b3fa-5dc2-4036-9c64-284da0bba438" providerId="AD" clId="Web-{052DC1BE-AC7B-1E0F-F5D2-55CC0A81CFFA}" dt="2024-06-14T18:51:12.500" v="30"/>
        <pc:sldMkLst>
          <pc:docMk/>
          <pc:sldMk cId="302195865" sldId="276"/>
        </pc:sldMkLst>
      </pc:sldChg>
      <pc:sldChg chg="addSp delSp">
        <pc:chgData name="Meg Teuber" userId="S::mteuber@frostscience.org::4695b3fa-5dc2-4036-9c64-284da0bba438" providerId="AD" clId="Web-{052DC1BE-AC7B-1E0F-F5D2-55CC0A81CFFA}" dt="2024-06-14T18:51:15.828" v="32"/>
        <pc:sldMkLst>
          <pc:docMk/>
          <pc:sldMk cId="1814625075" sldId="277"/>
        </pc:sldMkLst>
      </pc:sldChg>
      <pc:sldChg chg="addSp delSp">
        <pc:chgData name="Meg Teuber" userId="S::mteuber@frostscience.org::4695b3fa-5dc2-4036-9c64-284da0bba438" providerId="AD" clId="Web-{052DC1BE-AC7B-1E0F-F5D2-55CC0A81CFFA}" dt="2024-06-14T18:51:17.375" v="33"/>
        <pc:sldMkLst>
          <pc:docMk/>
          <pc:sldMk cId="374711475" sldId="278"/>
        </pc:sldMkLst>
      </pc:sldChg>
      <pc:sldChg chg="addSp delSp">
        <pc:chgData name="Meg Teuber" userId="S::mteuber@frostscience.org::4695b3fa-5dc2-4036-9c64-284da0bba438" providerId="AD" clId="Web-{052DC1BE-AC7B-1E0F-F5D2-55CC0A81CFFA}" dt="2024-06-14T18:51:18.359" v="34"/>
        <pc:sldMkLst>
          <pc:docMk/>
          <pc:sldMk cId="1069128122" sldId="279"/>
        </pc:sldMkLst>
      </pc:sldChg>
      <pc:sldChg chg="addSp delSp">
        <pc:chgData name="Meg Teuber" userId="S::mteuber@frostscience.org::4695b3fa-5dc2-4036-9c64-284da0bba438" providerId="AD" clId="Web-{052DC1BE-AC7B-1E0F-F5D2-55CC0A81CFFA}" dt="2024-06-14T18:51:19.750" v="35"/>
        <pc:sldMkLst>
          <pc:docMk/>
          <pc:sldMk cId="4284980651" sldId="280"/>
        </pc:sldMkLst>
      </pc:sldChg>
      <pc:sldChg chg="addSp delSp">
        <pc:chgData name="Meg Teuber" userId="S::mteuber@frostscience.org::4695b3fa-5dc2-4036-9c64-284da0bba438" providerId="AD" clId="Web-{052DC1BE-AC7B-1E0F-F5D2-55CC0A81CFFA}" dt="2024-06-14T18:51:40.563" v="37"/>
        <pc:sldMkLst>
          <pc:docMk/>
          <pc:sldMk cId="2406245126" sldId="281"/>
        </pc:sldMkLst>
      </pc:sldChg>
      <pc:sldChg chg="addSp delSp">
        <pc:chgData name="Meg Teuber" userId="S::mteuber@frostscience.org::4695b3fa-5dc2-4036-9c64-284da0bba438" providerId="AD" clId="Web-{052DC1BE-AC7B-1E0F-F5D2-55CC0A81CFFA}" dt="2024-06-14T18:51:32.969" v="36"/>
        <pc:sldMkLst>
          <pc:docMk/>
          <pc:sldMk cId="365037508" sldId="282"/>
        </pc:sldMkLst>
      </pc:sldChg>
      <pc:sldChg chg="add del">
        <pc:chgData name="Meg Teuber" userId="S::mteuber@frostscience.org::4695b3fa-5dc2-4036-9c64-284da0bba438" providerId="AD" clId="Web-{052DC1BE-AC7B-1E0F-F5D2-55CC0A81CFFA}" dt="2024-06-14T18:48:08.478" v="20"/>
        <pc:sldMkLst>
          <pc:docMk/>
          <pc:sldMk cId="955869630" sldId="283"/>
        </pc:sldMkLst>
      </pc:sldChg>
    </pc:docChg>
  </pc:docChgLst>
  <pc:docChgLst>
    <pc:chgData name="Meg Teuber" userId="S::mteuber@frostscience.org::4695b3fa-5dc2-4036-9c64-284da0bba438" providerId="AD" clId="Web-{3D0143BE-65D5-635C-FDB4-E1B4FF5F76E3}"/>
    <pc:docChg chg="modSld">
      <pc:chgData name="Meg Teuber" userId="S::mteuber@frostscience.org::4695b3fa-5dc2-4036-9c64-284da0bba438" providerId="AD" clId="Web-{3D0143BE-65D5-635C-FDB4-E1B4FF5F76E3}" dt="2024-07-05T14:29:54.706" v="0" actId="20577"/>
      <pc:docMkLst>
        <pc:docMk/>
      </pc:docMkLst>
      <pc:sldChg chg="modSp">
        <pc:chgData name="Meg Teuber" userId="S::mteuber@frostscience.org::4695b3fa-5dc2-4036-9c64-284da0bba438" providerId="AD" clId="Web-{3D0143BE-65D5-635C-FDB4-E1B4FF5F76E3}" dt="2024-07-05T14:29:54.706" v="0" actId="20577"/>
        <pc:sldMkLst>
          <pc:docMk/>
          <pc:sldMk cId="374711475" sldId="278"/>
        </pc:sldMkLst>
      </pc:sldChg>
    </pc:docChg>
  </pc:docChgLst>
  <pc:docChgLst>
    <pc:chgData name="Meg Teuber" userId="S::mteuber@frostscience.org::4695b3fa-5dc2-4036-9c64-284da0bba438" providerId="AD" clId="Web-{6CD50D34-45C2-59E2-154E-FD2D33D21961}"/>
    <pc:docChg chg="addSld modSld">
      <pc:chgData name="Meg Teuber" userId="S::mteuber@frostscience.org::4695b3fa-5dc2-4036-9c64-284da0bba438" providerId="AD" clId="Web-{6CD50D34-45C2-59E2-154E-FD2D33D21961}" dt="2025-09-05T20:22:09.825" v="82" actId="20577"/>
      <pc:docMkLst>
        <pc:docMk/>
      </pc:docMkLst>
      <pc:sldChg chg="addSp delSp modSp">
        <pc:chgData name="Meg Teuber" userId="S::mteuber@frostscience.org::4695b3fa-5dc2-4036-9c64-284da0bba438" providerId="AD" clId="Web-{6CD50D34-45C2-59E2-154E-FD2D33D21961}" dt="2025-09-05T20:17:00.153" v="60" actId="20577"/>
        <pc:sldMkLst>
          <pc:docMk/>
          <pc:sldMk cId="4036275950" sldId="259"/>
        </pc:sldMkLst>
        <pc:spChg chg="mod">
          <ac:chgData name="Meg Teuber" userId="S::mteuber@frostscience.org::4695b3fa-5dc2-4036-9c64-284da0bba438" providerId="AD" clId="Web-{6CD50D34-45C2-59E2-154E-FD2D33D21961}" dt="2025-09-05T20:15:57.325" v="49" actId="20577"/>
          <ac:spMkLst>
            <pc:docMk/>
            <pc:sldMk cId="4036275950" sldId="259"/>
            <ac:spMk id="2" creationId="{420C97EC-9BB9-7B0C-3885-7C7157303B2D}"/>
          </ac:spMkLst>
        </pc:spChg>
        <pc:spChg chg="mod">
          <ac:chgData name="Meg Teuber" userId="S::mteuber@frostscience.org::4695b3fa-5dc2-4036-9c64-284da0bba438" providerId="AD" clId="Web-{6CD50D34-45C2-59E2-154E-FD2D33D21961}" dt="2025-09-05T20:17:00.153" v="60" actId="20577"/>
          <ac:spMkLst>
            <pc:docMk/>
            <pc:sldMk cId="4036275950" sldId="259"/>
            <ac:spMk id="3" creationId="{F2F34555-3BB0-E1A0-8AB9-077BC72A3344}"/>
          </ac:spMkLst>
        </pc:spChg>
        <pc:picChg chg="add mod">
          <ac:chgData name="Meg Teuber" userId="S::mteuber@frostscience.org::4695b3fa-5dc2-4036-9c64-284da0bba438" providerId="AD" clId="Web-{6CD50D34-45C2-59E2-154E-FD2D33D21961}" dt="2025-09-05T20:16:50.184" v="57" actId="1076"/>
          <ac:picMkLst>
            <pc:docMk/>
            <pc:sldMk cId="4036275950" sldId="259"/>
            <ac:picMk id="4" creationId="{A0686D68-5FBE-4345-A957-5C729E5E9BEF}"/>
          </ac:picMkLst>
        </pc:picChg>
      </pc:sldChg>
      <pc:sldChg chg="modSp">
        <pc:chgData name="Meg Teuber" userId="S::mteuber@frostscience.org::4695b3fa-5dc2-4036-9c64-284da0bba438" providerId="AD" clId="Web-{6CD50D34-45C2-59E2-154E-FD2D33D21961}" dt="2025-09-05T20:17:28.669" v="67" actId="20577"/>
        <pc:sldMkLst>
          <pc:docMk/>
          <pc:sldMk cId="503273499" sldId="264"/>
        </pc:sldMkLst>
        <pc:spChg chg="mod">
          <ac:chgData name="Meg Teuber" userId="S::mteuber@frostscience.org::4695b3fa-5dc2-4036-9c64-284da0bba438" providerId="AD" clId="Web-{6CD50D34-45C2-59E2-154E-FD2D33D21961}" dt="2025-09-05T20:17:28.669" v="67" actId="20577"/>
          <ac:spMkLst>
            <pc:docMk/>
            <pc:sldMk cId="503273499" sldId="264"/>
            <ac:spMk id="3" creationId="{BFC8A71E-B18C-F5CC-963F-60233CFC7721}"/>
          </ac:spMkLst>
        </pc:spChg>
      </pc:sldChg>
      <pc:sldChg chg="modSp">
        <pc:chgData name="Meg Teuber" userId="S::mteuber@frostscience.org::4695b3fa-5dc2-4036-9c64-284da0bba438" providerId="AD" clId="Web-{6CD50D34-45C2-59E2-154E-FD2D33D21961}" dt="2025-09-05T20:18:22.388" v="74" actId="20577"/>
        <pc:sldMkLst>
          <pc:docMk/>
          <pc:sldMk cId="2686853084" sldId="266"/>
        </pc:sldMkLst>
        <pc:spChg chg="mod">
          <ac:chgData name="Meg Teuber" userId="S::mteuber@frostscience.org::4695b3fa-5dc2-4036-9c64-284da0bba438" providerId="AD" clId="Web-{6CD50D34-45C2-59E2-154E-FD2D33D21961}" dt="2025-09-05T20:18:22.388" v="74" actId="20577"/>
          <ac:spMkLst>
            <pc:docMk/>
            <pc:sldMk cId="2686853084" sldId="266"/>
            <ac:spMk id="3" creationId="{BFC8A71E-B18C-F5CC-963F-60233CFC7721}"/>
          </ac:spMkLst>
        </pc:spChg>
      </pc:sldChg>
      <pc:sldChg chg="modSp">
        <pc:chgData name="Meg Teuber" userId="S::mteuber@frostscience.org::4695b3fa-5dc2-4036-9c64-284da0bba438" providerId="AD" clId="Web-{6CD50D34-45C2-59E2-154E-FD2D33D21961}" dt="2025-09-05T20:21:13.512" v="76" actId="20577"/>
        <pc:sldMkLst>
          <pc:docMk/>
          <pc:sldMk cId="1038051550" sldId="274"/>
        </pc:sldMkLst>
        <pc:spChg chg="mod">
          <ac:chgData name="Meg Teuber" userId="S::mteuber@frostscience.org::4695b3fa-5dc2-4036-9c64-284da0bba438" providerId="AD" clId="Web-{6CD50D34-45C2-59E2-154E-FD2D33D21961}" dt="2025-09-05T20:21:13.512" v="76" actId="20577"/>
          <ac:spMkLst>
            <pc:docMk/>
            <pc:sldMk cId="1038051550" sldId="274"/>
            <ac:spMk id="3" creationId="{BFC8A71E-B18C-F5CC-963F-60233CFC7721}"/>
          </ac:spMkLst>
        </pc:spChg>
      </pc:sldChg>
      <pc:sldChg chg="modSp">
        <pc:chgData name="Meg Teuber" userId="S::mteuber@frostscience.org::4695b3fa-5dc2-4036-9c64-284da0bba438" providerId="AD" clId="Web-{6CD50D34-45C2-59E2-154E-FD2D33D21961}" dt="2025-09-05T20:21:39.372" v="79" actId="20577"/>
        <pc:sldMkLst>
          <pc:docMk/>
          <pc:sldMk cId="374711475" sldId="278"/>
        </pc:sldMkLst>
        <pc:spChg chg="mod">
          <ac:chgData name="Meg Teuber" userId="S::mteuber@frostscience.org::4695b3fa-5dc2-4036-9c64-284da0bba438" providerId="AD" clId="Web-{6CD50D34-45C2-59E2-154E-FD2D33D21961}" dt="2025-09-05T20:21:39.372" v="79" actId="20577"/>
          <ac:spMkLst>
            <pc:docMk/>
            <pc:sldMk cId="374711475" sldId="278"/>
            <ac:spMk id="3" creationId="{BFC8A71E-B18C-F5CC-963F-60233CFC7721}"/>
          </ac:spMkLst>
        </pc:spChg>
      </pc:sldChg>
      <pc:sldChg chg="modSp">
        <pc:chgData name="Meg Teuber" userId="S::mteuber@frostscience.org::4695b3fa-5dc2-4036-9c64-284da0bba438" providerId="AD" clId="Web-{6CD50D34-45C2-59E2-154E-FD2D33D21961}" dt="2025-09-05T20:22:09.825" v="82" actId="20577"/>
        <pc:sldMkLst>
          <pc:docMk/>
          <pc:sldMk cId="2406245126" sldId="281"/>
        </pc:sldMkLst>
        <pc:spChg chg="mod">
          <ac:chgData name="Meg Teuber" userId="S::mteuber@frostscience.org::4695b3fa-5dc2-4036-9c64-284da0bba438" providerId="AD" clId="Web-{6CD50D34-45C2-59E2-154E-FD2D33D21961}" dt="2025-09-05T20:22:09.825" v="82" actId="20577"/>
          <ac:spMkLst>
            <pc:docMk/>
            <pc:sldMk cId="2406245126" sldId="281"/>
            <ac:spMk id="3" creationId="{BFC8A71E-B18C-F5CC-963F-60233CFC7721}"/>
          </ac:spMkLst>
        </pc:spChg>
      </pc:sldChg>
      <pc:sldChg chg="addSp delSp modSp add replId delAnim">
        <pc:chgData name="Meg Teuber" userId="S::mteuber@frostscience.org::4695b3fa-5dc2-4036-9c64-284da0bba438" providerId="AD" clId="Web-{6CD50D34-45C2-59E2-154E-FD2D33D21961}" dt="2025-09-05T20:15:44.731" v="46" actId="1076"/>
        <pc:sldMkLst>
          <pc:docMk/>
          <pc:sldMk cId="3348805311" sldId="283"/>
        </pc:sldMkLst>
        <pc:spChg chg="mod">
          <ac:chgData name="Meg Teuber" userId="S::mteuber@frostscience.org::4695b3fa-5dc2-4036-9c64-284da0bba438" providerId="AD" clId="Web-{6CD50D34-45C2-59E2-154E-FD2D33D21961}" dt="2025-09-05T20:14:31.200" v="35" actId="20577"/>
          <ac:spMkLst>
            <pc:docMk/>
            <pc:sldMk cId="3348805311" sldId="283"/>
            <ac:spMk id="2" creationId="{F4711367-2996-BEEF-2344-7FBCFEDCEA06}"/>
          </ac:spMkLst>
        </pc:spChg>
        <pc:spChg chg="mod">
          <ac:chgData name="Meg Teuber" userId="S::mteuber@frostscience.org::4695b3fa-5dc2-4036-9c64-284da0bba438" providerId="AD" clId="Web-{6CD50D34-45C2-59E2-154E-FD2D33D21961}" dt="2025-09-05T20:14:15.653" v="29" actId="20577"/>
          <ac:spMkLst>
            <pc:docMk/>
            <pc:sldMk cId="3348805311" sldId="283"/>
            <ac:spMk id="3" creationId="{1A23494F-89FE-92CF-6A52-03CF6D1251AD}"/>
          </ac:spMkLst>
        </pc:spChg>
        <pc:picChg chg="add mod">
          <ac:chgData name="Meg Teuber" userId="S::mteuber@frostscience.org::4695b3fa-5dc2-4036-9c64-284da0bba438" providerId="AD" clId="Web-{6CD50D34-45C2-59E2-154E-FD2D33D21961}" dt="2025-09-05T20:15:44.731" v="46" actId="1076"/>
          <ac:picMkLst>
            <pc:docMk/>
            <pc:sldMk cId="3348805311" sldId="283"/>
            <ac:picMk id="4" creationId="{4E2B058C-3981-4CF8-9E34-B2588C551DA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75E7ED-AD08-4DEE-BC89-912747294226}" type="datetimeFigureOut">
              <a:t>9/10/2025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1A8DAD-EBF2-4D6E-9CAD-8DDF3BD40A3B}" type="slidenum">
              <a:t>‹#›</a:t>
            </a:fld>
            <a:endParaRPr lang="en-US"/>
          </a:p>
        </p:txBody>
      </p:sp>
    </p:spTree>
    <p:extLst>
      <p:ext uri="{BB962C8B-B14F-4D97-AF65-F5344CB8AC3E}">
        <p14:creationId xmlns:p14="http://schemas.microsoft.com/office/powerpoint/2010/main" val="2051749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E1E8C-B5BE-7BA4-4130-26D3CAEB8B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7DE0DD-4376-556C-819E-9B5B328C1D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33E8FD-A223-9B2F-911E-F22DEED8754F}"/>
              </a:ext>
            </a:extLst>
          </p:cNvPr>
          <p:cNvSpPr>
            <a:spLocks noGrp="1"/>
          </p:cNvSpPr>
          <p:nvPr>
            <p:ph type="body" idx="1"/>
          </p:nvPr>
        </p:nvSpPr>
        <p:spPr/>
        <p:txBody>
          <a:bodyPr/>
          <a:lstStyle/>
          <a:p>
            <a:r>
              <a:rPr lang="en-US" dirty="0"/>
              <a:t>Tell students to turn to page 13 and complete the Pre-Participation Survey. This survey can be accessed via URL or QR code. If they cannot scan the QR code to the survey, please ask students to fill it out manually. Collect the surveys to share with the Frost Science team. </a:t>
            </a:r>
          </a:p>
        </p:txBody>
      </p:sp>
      <p:sp>
        <p:nvSpPr>
          <p:cNvPr id="4" name="Slide Number Placeholder 3">
            <a:extLst>
              <a:ext uri="{FF2B5EF4-FFF2-40B4-BE49-F238E27FC236}">
                <a16:creationId xmlns:a16="http://schemas.microsoft.com/office/drawing/2014/main" id="{76409469-DCB0-6A02-78C8-2BF6682DDA42}"/>
              </a:ext>
            </a:extLst>
          </p:cNvPr>
          <p:cNvSpPr>
            <a:spLocks noGrp="1"/>
          </p:cNvSpPr>
          <p:nvPr>
            <p:ph type="sldNum" sz="quarter" idx="5"/>
          </p:nvPr>
        </p:nvSpPr>
        <p:spPr/>
        <p:txBody>
          <a:bodyPr/>
          <a:lstStyle/>
          <a:p>
            <a:fld id="{B11A8DAD-EBF2-4D6E-9CAD-8DDF3BD40A3B}" type="slidenum">
              <a:rPr lang="en-US"/>
              <a:t>3</a:t>
            </a:fld>
            <a:endParaRPr lang="en-US"/>
          </a:p>
        </p:txBody>
      </p:sp>
    </p:spTree>
    <p:extLst>
      <p:ext uri="{BB962C8B-B14F-4D97-AF65-F5344CB8AC3E}">
        <p14:creationId xmlns:p14="http://schemas.microsoft.com/office/powerpoint/2010/main" val="26314921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three minute timer will begin upon click.</a:t>
            </a:r>
            <a:br>
              <a:rPr lang="en-US" dirty="0">
                <a:cs typeface="+mn-lt"/>
              </a:rPr>
            </a:br>
            <a:br>
              <a:rPr lang="en-US" dirty="0">
                <a:cs typeface="+mn-lt"/>
              </a:rPr>
            </a:br>
            <a:r>
              <a:rPr lang="en-US" dirty="0"/>
              <a:t>To help guide the student discussion, use the following guiding questions:</a:t>
            </a:r>
          </a:p>
          <a:p>
            <a:pPr marL="171450" indent="-171450">
              <a:buFont typeface="Symbol"/>
              <a:buChar char="•"/>
            </a:pPr>
            <a:r>
              <a:rPr lang="en-US" dirty="0"/>
              <a:t>How are people different in the ways they solve problems?</a:t>
            </a:r>
          </a:p>
          <a:p>
            <a:pPr marL="171450" indent="-171450">
              <a:buFont typeface="Symbol"/>
              <a:buChar char="•"/>
            </a:pPr>
            <a:r>
              <a:rPr lang="en-US" dirty="0"/>
              <a:t>How do you approach problems? (Note: Several students should be asked this question.)</a:t>
            </a:r>
          </a:p>
          <a:p>
            <a:pPr marL="171450" indent="-171450">
              <a:buFont typeface="Symbol"/>
              <a:buChar char="•"/>
            </a:pPr>
            <a:r>
              <a:rPr lang="en-US" dirty="0"/>
              <a:t>How can disagreement be a good thing?</a:t>
            </a:r>
            <a:endParaRPr lang="en-US" dirty="0">
              <a:cs typeface="Calibri"/>
            </a:endParaRPr>
          </a:p>
          <a:p>
            <a:pPr marL="171450" indent="-171450">
              <a:buFont typeface="Symbol"/>
              <a:buChar char="•"/>
            </a:pPr>
            <a:r>
              <a:rPr lang="en-US" dirty="0"/>
              <a:t>Why do engineers work in groups?</a:t>
            </a:r>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14</a:t>
            </a:fld>
            <a:endParaRPr lang="en-US"/>
          </a:p>
        </p:txBody>
      </p:sp>
    </p:spTree>
    <p:extLst>
      <p:ext uri="{BB962C8B-B14F-4D97-AF65-F5344CB8AC3E}">
        <p14:creationId xmlns:p14="http://schemas.microsoft.com/office/powerpoint/2010/main" val="3473382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16</a:t>
            </a:fld>
            <a:endParaRPr lang="en-US"/>
          </a:p>
        </p:txBody>
      </p:sp>
    </p:spTree>
    <p:extLst>
      <p:ext uri="{BB962C8B-B14F-4D97-AF65-F5344CB8AC3E}">
        <p14:creationId xmlns:p14="http://schemas.microsoft.com/office/powerpoint/2010/main" val="1564157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17</a:t>
            </a:fld>
            <a:endParaRPr lang="en-US"/>
          </a:p>
        </p:txBody>
      </p:sp>
    </p:spTree>
    <p:extLst>
      <p:ext uri="{BB962C8B-B14F-4D97-AF65-F5344CB8AC3E}">
        <p14:creationId xmlns:p14="http://schemas.microsoft.com/office/powerpoint/2010/main" val="1555736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18</a:t>
            </a:fld>
            <a:endParaRPr lang="en-US"/>
          </a:p>
        </p:txBody>
      </p:sp>
    </p:spTree>
    <p:extLst>
      <p:ext uri="{BB962C8B-B14F-4D97-AF65-F5344CB8AC3E}">
        <p14:creationId xmlns:p14="http://schemas.microsoft.com/office/powerpoint/2010/main" val="1401858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19</a:t>
            </a:fld>
            <a:endParaRPr lang="en-US"/>
          </a:p>
        </p:txBody>
      </p:sp>
    </p:spTree>
    <p:extLst>
      <p:ext uri="{BB962C8B-B14F-4D97-AF65-F5344CB8AC3E}">
        <p14:creationId xmlns:p14="http://schemas.microsoft.com/office/powerpoint/2010/main" val="335487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If the prompt used by your class for the Practice STEM Challenge is different from the recommended prompt, make sure that the prompt and associated information in the PowerPoint is changed before presenting it to your students.</a:t>
            </a:r>
          </a:p>
        </p:txBody>
      </p:sp>
      <p:sp>
        <p:nvSpPr>
          <p:cNvPr id="4" name="Slide Number Placeholder 3"/>
          <p:cNvSpPr>
            <a:spLocks noGrp="1"/>
          </p:cNvSpPr>
          <p:nvPr>
            <p:ph type="sldNum" sz="quarter" idx="5"/>
          </p:nvPr>
        </p:nvSpPr>
        <p:spPr/>
        <p:txBody>
          <a:bodyPr/>
          <a:lstStyle/>
          <a:p>
            <a:fld id="{B11A8DAD-EBF2-4D6E-9CAD-8DDF3BD40A3B}" type="slidenum">
              <a:t>5</a:t>
            </a:fld>
            <a:endParaRPr lang="en-US"/>
          </a:p>
        </p:txBody>
      </p:sp>
    </p:spTree>
    <p:extLst>
      <p:ext uri="{BB962C8B-B14F-4D97-AF65-F5344CB8AC3E}">
        <p14:creationId xmlns:p14="http://schemas.microsoft.com/office/powerpoint/2010/main" val="1274341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five minute timer will begin upon click.</a:t>
            </a:r>
          </a:p>
        </p:txBody>
      </p:sp>
      <p:sp>
        <p:nvSpPr>
          <p:cNvPr id="4" name="Slide Number Placeholder 3"/>
          <p:cNvSpPr>
            <a:spLocks noGrp="1"/>
          </p:cNvSpPr>
          <p:nvPr>
            <p:ph type="sldNum" sz="quarter" idx="5"/>
          </p:nvPr>
        </p:nvSpPr>
        <p:spPr/>
        <p:txBody>
          <a:bodyPr/>
          <a:lstStyle/>
          <a:p>
            <a:fld id="{B11A8DAD-EBF2-4D6E-9CAD-8DDF3BD40A3B}" type="slidenum">
              <a:rPr lang="en-US"/>
              <a:t>6</a:t>
            </a:fld>
            <a:endParaRPr lang="en-US"/>
          </a:p>
        </p:txBody>
      </p:sp>
    </p:spTree>
    <p:extLst>
      <p:ext uri="{BB962C8B-B14F-4D97-AF65-F5344CB8AC3E}">
        <p14:creationId xmlns:p14="http://schemas.microsoft.com/office/powerpoint/2010/main" val="719308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the following questions to help students refine their answers:</a:t>
            </a:r>
          </a:p>
          <a:p>
            <a:pPr marL="171450" indent="-171450">
              <a:buFont typeface="Symbol"/>
              <a:buChar char="•"/>
            </a:pPr>
            <a:r>
              <a:rPr lang="en-US" dirty="0"/>
              <a:t>How does this solution address the problem?</a:t>
            </a:r>
          </a:p>
          <a:p>
            <a:pPr marL="171450" indent="-171450">
              <a:buFont typeface="Symbol"/>
              <a:buChar char="•"/>
            </a:pPr>
            <a:r>
              <a:rPr lang="en-US" dirty="0"/>
              <a:t>Why is this solution practical?</a:t>
            </a:r>
          </a:p>
          <a:p>
            <a:pPr marL="171450" indent="-171450">
              <a:buFont typeface="Symbol"/>
              <a:buChar char="•"/>
            </a:pPr>
            <a:r>
              <a:rPr lang="en-US" dirty="0"/>
              <a:t>What does it mean for a solution to be practical?</a:t>
            </a:r>
            <a:br>
              <a:rPr lang="en-US" dirty="0"/>
            </a:br>
            <a:r>
              <a:rPr lang="en-US" dirty="0"/>
              <a:t>How does this solution address the prompt?</a:t>
            </a:r>
          </a:p>
          <a:p>
            <a:pPr marL="171450" indent="-171450">
              <a:buFont typeface="Symbol"/>
              <a:buChar char="•"/>
            </a:pPr>
            <a:r>
              <a:rPr lang="en-US" dirty="0"/>
              <a:t>What is a stakeholder?</a:t>
            </a:r>
          </a:p>
          <a:p>
            <a:pPr marL="171450" indent="-171450">
              <a:buFont typeface="Symbol"/>
              <a:buChar char="•"/>
            </a:pPr>
            <a:r>
              <a:rPr lang="en-US" dirty="0"/>
              <a:t>What components does your model have?</a:t>
            </a:r>
            <a:br>
              <a:rPr lang="en-US" dirty="0"/>
            </a:br>
            <a:r>
              <a:rPr lang="en-US" dirty="0"/>
              <a:t>Does your model have labels?</a:t>
            </a:r>
            <a:br>
              <a:rPr lang="en-US" dirty="0"/>
            </a:br>
            <a:r>
              <a:rPr lang="en-US" dirty="0"/>
              <a:t>Do you have any physical components to accompany your diagram or illustration?</a:t>
            </a:r>
            <a:br>
              <a:rPr lang="en-US" dirty="0"/>
            </a:br>
            <a:r>
              <a:rPr lang="en-US" dirty="0"/>
              <a:t>What type of physical display could show the solutions procedures or the outcome of your solution?</a:t>
            </a:r>
          </a:p>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7</a:t>
            </a:fld>
            <a:endParaRPr lang="en-US"/>
          </a:p>
        </p:txBody>
      </p:sp>
    </p:spTree>
    <p:extLst>
      <p:ext uri="{BB962C8B-B14F-4D97-AF65-F5344CB8AC3E}">
        <p14:creationId xmlns:p14="http://schemas.microsoft.com/office/powerpoint/2010/main" val="1942393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9</a:t>
            </a:fld>
            <a:endParaRPr lang="en-US"/>
          </a:p>
        </p:txBody>
      </p:sp>
    </p:spTree>
    <p:extLst>
      <p:ext uri="{BB962C8B-B14F-4D97-AF65-F5344CB8AC3E}">
        <p14:creationId xmlns:p14="http://schemas.microsoft.com/office/powerpoint/2010/main" val="1394168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 minute timer will begin upon click.</a:t>
            </a:r>
            <a:br>
              <a:rPr lang="en-US" dirty="0">
                <a:cs typeface="Calibri"/>
              </a:rPr>
            </a:br>
            <a:br>
              <a:rPr lang="en-US" dirty="0">
                <a:cs typeface="Calibri"/>
              </a:rPr>
            </a:br>
            <a:r>
              <a:rPr lang="en-US" dirty="0"/>
              <a:t>To help guide the student discussion about the brainstorming process, use the following guiding questions:</a:t>
            </a:r>
          </a:p>
          <a:p>
            <a:pPr marL="171450" indent="-171450">
              <a:buFont typeface="Symbol"/>
              <a:buChar char="•"/>
            </a:pPr>
            <a:r>
              <a:rPr lang="en-US" dirty="0"/>
              <a:t>How did you narrow down a broad topic and a wide breadth of information into solvable issues?</a:t>
            </a:r>
          </a:p>
          <a:p>
            <a:pPr marL="171450" indent="-171450">
              <a:buFont typeface="Symbol"/>
              <a:buChar char="•"/>
            </a:pPr>
            <a:r>
              <a:rPr lang="en-US" dirty="0"/>
              <a:t>What might happen if you only brainstorm the solutions for one issue?</a:t>
            </a:r>
          </a:p>
          <a:p>
            <a:pPr marL="171450" indent="-171450">
              <a:buFont typeface="Symbol"/>
              <a:buChar char="•"/>
            </a:pPr>
            <a:r>
              <a:rPr lang="en-US" dirty="0"/>
              <a:t>Why is it important to think about the scope/specificity of the issue you selected? </a:t>
            </a:r>
          </a:p>
          <a:p>
            <a:pPr marL="171450" indent="-171450">
              <a:buFont typeface="Symbol"/>
              <a:buChar char="•"/>
            </a:pPr>
            <a:r>
              <a:rPr lang="en-US" dirty="0"/>
              <a:t>Why is it important to think about the scope/specificity of proposed solutions?</a:t>
            </a:r>
          </a:p>
        </p:txBody>
      </p:sp>
      <p:sp>
        <p:nvSpPr>
          <p:cNvPr id="4" name="Slide Number Placeholder 3"/>
          <p:cNvSpPr>
            <a:spLocks noGrp="1"/>
          </p:cNvSpPr>
          <p:nvPr>
            <p:ph type="sldNum" sz="quarter" idx="5"/>
          </p:nvPr>
        </p:nvSpPr>
        <p:spPr/>
        <p:txBody>
          <a:bodyPr/>
          <a:lstStyle/>
          <a:p>
            <a:fld id="{B11A8DAD-EBF2-4D6E-9CAD-8DDF3BD40A3B}" type="slidenum">
              <a:rPr lang="en-US"/>
              <a:t>10</a:t>
            </a:fld>
            <a:endParaRPr lang="en-US"/>
          </a:p>
        </p:txBody>
      </p:sp>
    </p:spTree>
    <p:extLst>
      <p:ext uri="{BB962C8B-B14F-4D97-AF65-F5344CB8AC3E}">
        <p14:creationId xmlns:p14="http://schemas.microsoft.com/office/powerpoint/2010/main" val="2207899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11</a:t>
            </a:fld>
            <a:endParaRPr lang="en-US"/>
          </a:p>
        </p:txBody>
      </p:sp>
    </p:spTree>
    <p:extLst>
      <p:ext uri="{BB962C8B-B14F-4D97-AF65-F5344CB8AC3E}">
        <p14:creationId xmlns:p14="http://schemas.microsoft.com/office/powerpoint/2010/main" val="1019184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minute timer will begin upon click.</a:t>
            </a:r>
            <a:br>
              <a:rPr lang="en-US" dirty="0">
                <a:cs typeface="+mn-lt"/>
              </a:rPr>
            </a:br>
            <a:br>
              <a:rPr lang="en-US" dirty="0">
                <a:cs typeface="+mn-lt"/>
              </a:rPr>
            </a:br>
            <a:r>
              <a:rPr lang="en-US" dirty="0"/>
              <a:t>To help guide the student discussion, use the following guiding questions:</a:t>
            </a:r>
          </a:p>
          <a:p>
            <a:pPr marL="171450" indent="-171450">
              <a:buFont typeface="Symbol"/>
              <a:buChar char="•"/>
            </a:pPr>
            <a:r>
              <a:rPr lang="en-US" dirty="0"/>
              <a:t>What is a model?</a:t>
            </a:r>
          </a:p>
          <a:p>
            <a:pPr marL="171450" indent="-171450">
              <a:buFont typeface="Symbol"/>
              <a:buChar char="•"/>
            </a:pPr>
            <a:r>
              <a:rPr lang="en-US" dirty="0"/>
              <a:t>Did you have to go back and change what problem/solution combination you selected to create a model? Why?</a:t>
            </a:r>
            <a:endParaRPr lang="en-US" dirty="0">
              <a:cs typeface="Calibri" panose="020F0502020204030204"/>
            </a:endParaRPr>
          </a:p>
          <a:p>
            <a:pPr marL="171450" indent="-171450">
              <a:buFont typeface="Symbol"/>
              <a:buChar char="•"/>
            </a:pPr>
            <a:r>
              <a:rPr lang="en-US" dirty="0"/>
              <a:t>What components did you feel your model had to include?</a:t>
            </a:r>
            <a:endParaRPr lang="en-US" dirty="0">
              <a:cs typeface="Calibri" panose="020F0502020204030204"/>
            </a:endParaRPr>
          </a:p>
          <a:p>
            <a:pPr marL="171450" indent="-171450">
              <a:buFont typeface="Symbol"/>
              <a:buChar char="•"/>
            </a:pPr>
            <a:r>
              <a:rPr lang="en-US" dirty="0"/>
              <a:t>Why is it important to think of the time needed to create the model?</a:t>
            </a:r>
            <a:endParaRPr lang="en-US" dirty="0">
              <a:cs typeface="Calibri" panose="020F0502020204030204"/>
            </a:endParaRPr>
          </a:p>
          <a:p>
            <a:pPr marL="171450" indent="-171450">
              <a:buFont typeface="Symbol"/>
              <a:buChar char="•"/>
            </a:pPr>
            <a:r>
              <a:rPr lang="en-US" dirty="0"/>
              <a:t>Why is it important to consider the materials required to create the model?</a:t>
            </a:r>
          </a:p>
          <a:p>
            <a:pPr marL="171450" indent="-171450">
              <a:buFont typeface="Symbol"/>
              <a:buChar char="•"/>
            </a:pPr>
            <a:r>
              <a:rPr lang="en-US" dirty="0"/>
              <a:t>What would an “unsatisfactory” model look like?</a:t>
            </a:r>
          </a:p>
          <a:p>
            <a:pPr marL="171450" indent="-171450">
              <a:buFont typeface="Symbol"/>
              <a:buChar char="•"/>
            </a:pPr>
            <a:r>
              <a:rPr lang="en-US" dirty="0"/>
              <a:t>What would an “exemplary” model look like?</a:t>
            </a:r>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B11A8DAD-EBF2-4D6E-9CAD-8DDF3BD40A3B}" type="slidenum">
              <a:rPr lang="en-US"/>
              <a:t>12</a:t>
            </a:fld>
            <a:endParaRPr lang="en-US"/>
          </a:p>
        </p:txBody>
      </p:sp>
    </p:spTree>
    <p:extLst>
      <p:ext uri="{BB962C8B-B14F-4D97-AF65-F5344CB8AC3E}">
        <p14:creationId xmlns:p14="http://schemas.microsoft.com/office/powerpoint/2010/main" val="3112167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13</a:t>
            </a:fld>
            <a:endParaRPr lang="en-US"/>
          </a:p>
        </p:txBody>
      </p:sp>
    </p:spTree>
    <p:extLst>
      <p:ext uri="{BB962C8B-B14F-4D97-AF65-F5344CB8AC3E}">
        <p14:creationId xmlns:p14="http://schemas.microsoft.com/office/powerpoint/2010/main" val="325200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9/10/2025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video" Target="https://www.youtube.com/embed/5k-PR4y_ng0?feature=oembed" TargetMode="External"/><Relationship Id="rId5" Type="http://schemas.openxmlformats.org/officeDocument/2006/relationships/image" Target="../media/image4.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773408" y="992094"/>
            <a:ext cx="3616913" cy="2795160"/>
          </a:xfrm>
        </p:spPr>
        <p:txBody>
          <a:bodyPr>
            <a:normAutofit/>
          </a:bodyPr>
          <a:lstStyle/>
          <a:p>
            <a:r>
              <a:rPr lang="en-US" sz="4400" dirty="0"/>
              <a:t>Let's Get Started</a:t>
            </a:r>
          </a:p>
        </p:txBody>
      </p:sp>
      <p:sp>
        <p:nvSpPr>
          <p:cNvPr id="3" name="Subtitle 2"/>
          <p:cNvSpPr>
            <a:spLocks noGrp="1"/>
          </p:cNvSpPr>
          <p:nvPr>
            <p:ph type="subTitle" idx="1"/>
          </p:nvPr>
        </p:nvSpPr>
        <p:spPr>
          <a:xfrm>
            <a:off x="996287" y="4121253"/>
            <a:ext cx="3125337" cy="1136843"/>
          </a:xfrm>
        </p:spPr>
        <p:txBody>
          <a:bodyPr vert="horz" lIns="91440" tIns="45720" rIns="91440" bIns="45720" rtlCol="0">
            <a:normAutofit/>
          </a:bodyPr>
          <a:lstStyle/>
          <a:p>
            <a:r>
              <a:rPr lang="en-US" sz="1800" dirty="0"/>
              <a:t>Activity 1</a:t>
            </a:r>
          </a:p>
        </p:txBody>
      </p:sp>
      <p:pic>
        <p:nvPicPr>
          <p:cNvPr id="4" name="Picture 3" descr="A black background with text and symbols&#10;&#10;Description automatically generated">
            <a:extLst>
              <a:ext uri="{FF2B5EF4-FFF2-40B4-BE49-F238E27FC236}">
                <a16:creationId xmlns:a16="http://schemas.microsoft.com/office/drawing/2014/main" id="{DDD35996-39F1-EDEF-90B2-6547C45E007D}"/>
              </a:ext>
            </a:extLst>
          </p:cNvPr>
          <p:cNvPicPr>
            <a:picLocks noChangeAspect="1"/>
          </p:cNvPicPr>
          <p:nvPr/>
        </p:nvPicPr>
        <p:blipFill>
          <a:blip r:embed="rId2"/>
          <a:stretch>
            <a:fillRect/>
          </a:stretch>
        </p:blipFill>
        <p:spPr>
          <a:xfrm>
            <a:off x="5895751" y="1922628"/>
            <a:ext cx="5708649" cy="298276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Discuss:</a:t>
            </a:r>
            <a:r>
              <a:rPr lang="en-US" dirty="0"/>
              <a:t> </a:t>
            </a:r>
            <a:r>
              <a:rPr lang="en-US" dirty="0">
                <a:ea typeface="+mj-lt"/>
                <a:cs typeface="+mj-lt"/>
              </a:rPr>
              <a:t>Answers to </a:t>
            </a:r>
            <a:r>
              <a:rPr lang="en-US" dirty="0"/>
              <a:t>Questions 1-5</a:t>
            </a:r>
          </a:p>
        </p:txBody>
      </p:sp>
      <p:sp>
        <p:nvSpPr>
          <p:cNvPr id="7" name="Arrow: Chevron 6">
            <a:extLst>
              <a:ext uri="{FF2B5EF4-FFF2-40B4-BE49-F238E27FC236}">
                <a16:creationId xmlns:a16="http://schemas.microsoft.com/office/drawing/2014/main" id="{C7ACD1EE-7ED8-23F1-3421-ACA2153388ED}"/>
              </a:ext>
            </a:extLst>
          </p:cNvPr>
          <p:cNvSpPr/>
          <p:nvPr/>
        </p:nvSpPr>
        <p:spPr>
          <a:xfrm>
            <a:off x="2110153"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9" name="Arrow: Chevron 8">
            <a:extLst>
              <a:ext uri="{FF2B5EF4-FFF2-40B4-BE49-F238E27FC236}">
                <a16:creationId xmlns:a16="http://schemas.microsoft.com/office/drawing/2014/main" id="{242AF055-768F-EBFC-9697-5AAF8BDA6774}"/>
              </a:ext>
            </a:extLst>
          </p:cNvPr>
          <p:cNvSpPr/>
          <p:nvPr/>
        </p:nvSpPr>
        <p:spPr>
          <a:xfrm>
            <a:off x="4024922"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1" name="Arrow: Chevron 10">
            <a:extLst>
              <a:ext uri="{FF2B5EF4-FFF2-40B4-BE49-F238E27FC236}">
                <a16:creationId xmlns:a16="http://schemas.microsoft.com/office/drawing/2014/main" id="{F0B2CDC8-CDA4-ED77-4B5D-C1DCBE8CB43F}"/>
              </a:ext>
            </a:extLst>
          </p:cNvPr>
          <p:cNvSpPr/>
          <p:nvPr/>
        </p:nvSpPr>
        <p:spPr>
          <a:xfrm>
            <a:off x="5929922"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3" name="Arrow: Chevron 12">
            <a:extLst>
              <a:ext uri="{FF2B5EF4-FFF2-40B4-BE49-F238E27FC236}">
                <a16:creationId xmlns:a16="http://schemas.microsoft.com/office/drawing/2014/main" id="{92B8D15D-5438-D2CC-956A-9DC0A08506B5}"/>
              </a:ext>
            </a:extLst>
          </p:cNvPr>
          <p:cNvSpPr/>
          <p:nvPr/>
        </p:nvSpPr>
        <p:spPr>
          <a:xfrm>
            <a:off x="7834922"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15" name="Rectangle: Rounded Corners 14">
            <a:extLst>
              <a:ext uri="{FF2B5EF4-FFF2-40B4-BE49-F238E27FC236}">
                <a16:creationId xmlns:a16="http://schemas.microsoft.com/office/drawing/2014/main" id="{8AC854FE-EA36-2036-3725-BC374B6DF198}"/>
              </a:ext>
            </a:extLst>
          </p:cNvPr>
          <p:cNvSpPr/>
          <p:nvPr/>
        </p:nvSpPr>
        <p:spPr>
          <a:xfrm>
            <a:off x="2540000"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5" name="Picture 4" descr="A black background with text&#10;&#10;Description automatically generated">
            <a:extLst>
              <a:ext uri="{FF2B5EF4-FFF2-40B4-BE49-F238E27FC236}">
                <a16:creationId xmlns:a16="http://schemas.microsoft.com/office/drawing/2014/main" id="{1E22CC20-5ACF-EDA0-D910-0F9A3FD3CFCE}"/>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56869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9"/>
                                        </p:tgtEl>
                                      </p:cBhvr>
                                    </p:animEffect>
                                    <p:set>
                                      <p:cBhvr>
                                        <p:cTn id="11" dur="1" fill="hold">
                                          <p:stCondLst>
                                            <p:cond delay="499"/>
                                          </p:stCondLst>
                                        </p:cTn>
                                        <p:tgtEl>
                                          <p:spTgt spid="9"/>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3"/>
                                        </p:tgtEl>
                                      </p:cBhvr>
                                    </p:animEffect>
                                    <p:set>
                                      <p:cBhvr>
                                        <p:cTn id="19" dur="1" fill="hold">
                                          <p:stCondLst>
                                            <p:cond delay="499"/>
                                          </p:stCondLst>
                                        </p:cTn>
                                        <p:tgtEl>
                                          <p:spTgt spid="13"/>
                                        </p:tgtEl>
                                        <p:attrNameLst>
                                          <p:attrName>style.visibility</p:attrName>
                                        </p:attrNameLst>
                                      </p:cBhvr>
                                      <p:to>
                                        <p:strVal val="hidden"/>
                                      </p:to>
                                    </p:set>
                                  </p:childTnLst>
                                </p:cTn>
                              </p:par>
                            </p:childTnLst>
                          </p:cTn>
                        </p:par>
                        <p:par>
                          <p:cTn id="20" fill="hold">
                            <p:stCondLst>
                              <p:cond delay="179000"/>
                            </p:stCondLst>
                            <p:childTnLst>
                              <p:par>
                                <p:cTn id="21" presetID="1"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13"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6-7</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6) In this activity, you were asked to describe how you would model your solution to the provided prompt. What difficulties did you encounter in designing this model? </a:t>
            </a:r>
          </a:p>
          <a:p>
            <a:pPr marL="0" indent="0">
              <a:buNone/>
            </a:pPr>
            <a:r>
              <a:rPr lang="en-US" dirty="0"/>
              <a:t>7)</a:t>
            </a:r>
            <a:r>
              <a:rPr lang="en-US" dirty="0">
                <a:ea typeface="+mn-lt"/>
                <a:cs typeface="+mn-lt"/>
              </a:rPr>
              <a:t> What challenges would you expect to encounter in creating the model you designed? Think of the time, materials, tools, and software required to create your model.</a:t>
            </a:r>
          </a:p>
        </p:txBody>
      </p:sp>
      <p:pic>
        <p:nvPicPr>
          <p:cNvPr id="5" name="Picture 4" descr="A black background with text&#10;&#10;Description automatically generated">
            <a:extLst>
              <a:ext uri="{FF2B5EF4-FFF2-40B4-BE49-F238E27FC236}">
                <a16:creationId xmlns:a16="http://schemas.microsoft.com/office/drawing/2014/main" id="{811DA05B-392D-F067-240E-CE8B8CDBA2A0}"/>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038051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Discuss: </a:t>
            </a:r>
            <a:r>
              <a:rPr lang="en-US" dirty="0">
                <a:ea typeface="+mj-lt"/>
                <a:cs typeface="+mj-lt"/>
              </a:rPr>
              <a:t>Answers to </a:t>
            </a:r>
            <a:r>
              <a:rPr lang="en-US" dirty="0"/>
              <a:t>Questions 6-7</a:t>
            </a:r>
          </a:p>
        </p:txBody>
      </p:sp>
      <p:sp>
        <p:nvSpPr>
          <p:cNvPr id="4" name="Arrow: Chevron 3">
            <a:extLst>
              <a:ext uri="{FF2B5EF4-FFF2-40B4-BE49-F238E27FC236}">
                <a16:creationId xmlns:a16="http://schemas.microsoft.com/office/drawing/2014/main" id="{B1EC9E61-E5E9-7BF9-F2F2-C13B95D46CE8}"/>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ptos Display"/>
              </a:rPr>
              <a:t>5</a:t>
            </a:r>
          </a:p>
        </p:txBody>
      </p:sp>
      <p:sp>
        <p:nvSpPr>
          <p:cNvPr id="6" name="Arrow: Chevron 5">
            <a:extLst>
              <a:ext uri="{FF2B5EF4-FFF2-40B4-BE49-F238E27FC236}">
                <a16:creationId xmlns:a16="http://schemas.microsoft.com/office/drawing/2014/main" id="{DB4A216D-87E9-F183-029A-5AB4FB4FEFC6}"/>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10" name="Arrow: Chevron 9">
            <a:extLst>
              <a:ext uri="{FF2B5EF4-FFF2-40B4-BE49-F238E27FC236}">
                <a16:creationId xmlns:a16="http://schemas.microsoft.com/office/drawing/2014/main" id="{7A71C428-5492-E8B3-109D-D12037DF256C}"/>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4" name="Arrow: Chevron 13">
            <a:extLst>
              <a:ext uri="{FF2B5EF4-FFF2-40B4-BE49-F238E27FC236}">
                <a16:creationId xmlns:a16="http://schemas.microsoft.com/office/drawing/2014/main" id="{B0B44A90-CD86-66FC-525A-A3FB6BE40F66}"/>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7" name="Arrow: Chevron 16">
            <a:extLst>
              <a:ext uri="{FF2B5EF4-FFF2-40B4-BE49-F238E27FC236}">
                <a16:creationId xmlns:a16="http://schemas.microsoft.com/office/drawing/2014/main" id="{A5DF4E1C-14BD-484B-2116-9640C529E292}"/>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19" name="Rectangle: Rounded Corners 18">
            <a:extLst>
              <a:ext uri="{FF2B5EF4-FFF2-40B4-BE49-F238E27FC236}">
                <a16:creationId xmlns:a16="http://schemas.microsoft.com/office/drawing/2014/main" id="{BE9ED0C0-B1B6-9250-E3DB-F73F606B8DA5}"/>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7" name="Picture 6" descr="A black background with text&#10;&#10;Description automatically generated">
            <a:extLst>
              <a:ext uri="{FF2B5EF4-FFF2-40B4-BE49-F238E27FC236}">
                <a16:creationId xmlns:a16="http://schemas.microsoft.com/office/drawing/2014/main" id="{8A6AD6F5-ACD0-ED43-0996-06D3AD757900}"/>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14687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4"/>
                                        </p:tgtEl>
                                      </p:cBhvr>
                                    </p:animEffect>
                                    <p:set>
                                      <p:cBhvr>
                                        <p:cTn id="19" dur="1" fill="hold">
                                          <p:stCondLst>
                                            <p:cond delay="499"/>
                                          </p:stCondLst>
                                        </p:cTn>
                                        <p:tgtEl>
                                          <p:spTgt spid="14"/>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7"/>
                                        </p:tgtEl>
                                      </p:cBhvr>
                                    </p:animEffect>
                                    <p:set>
                                      <p:cBhvr>
                                        <p:cTn id="23" dur="1" fill="hold">
                                          <p:stCondLst>
                                            <p:cond delay="499"/>
                                          </p:stCondLst>
                                        </p:cTn>
                                        <p:tgtEl>
                                          <p:spTgt spid="17"/>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0" grpId="0" animBg="1"/>
      <p:bldP spid="14" grpId="0" animBg="1"/>
      <p:bldP spid="17"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8-9</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8) How did the issues and solutions to the prompt vary from person to person?</a:t>
            </a:r>
          </a:p>
          <a:p>
            <a:pPr marL="0" indent="0">
              <a:buNone/>
            </a:pPr>
            <a:r>
              <a:rPr lang="en-US" dirty="0">
                <a:ea typeface="+mn-lt"/>
                <a:cs typeface="+mn-lt"/>
              </a:rPr>
              <a:t>9) What are the advantages of having a lot of people brainstorm the same prompt? </a:t>
            </a:r>
          </a:p>
        </p:txBody>
      </p:sp>
      <p:pic>
        <p:nvPicPr>
          <p:cNvPr id="5" name="Picture 4" descr="A black background with text&#10;&#10;Description automatically generated">
            <a:extLst>
              <a:ext uri="{FF2B5EF4-FFF2-40B4-BE49-F238E27FC236}">
                <a16:creationId xmlns:a16="http://schemas.microsoft.com/office/drawing/2014/main" id="{3931CE25-B705-6A93-26DC-6C455D9941A5}"/>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02195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Discuss: </a:t>
            </a:r>
            <a:r>
              <a:rPr lang="en-US" dirty="0">
                <a:ea typeface="+mj-lt"/>
                <a:cs typeface="+mj-lt"/>
              </a:rPr>
              <a:t>Answers to</a:t>
            </a:r>
            <a:r>
              <a:rPr lang="en-US" dirty="0"/>
              <a:t> Questions 8-9</a:t>
            </a:r>
          </a:p>
        </p:txBody>
      </p:sp>
      <p:sp>
        <p:nvSpPr>
          <p:cNvPr id="10" name="Arrow: Chevron 9">
            <a:extLst>
              <a:ext uri="{FF2B5EF4-FFF2-40B4-BE49-F238E27FC236}">
                <a16:creationId xmlns:a16="http://schemas.microsoft.com/office/drawing/2014/main" id="{7A71C428-5492-E8B3-109D-D12037DF256C}"/>
              </a:ext>
            </a:extLst>
          </p:cNvPr>
          <p:cNvSpPr/>
          <p:nvPr/>
        </p:nvSpPr>
        <p:spPr>
          <a:xfrm>
            <a:off x="3126152"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4" name="Arrow: Chevron 13">
            <a:extLst>
              <a:ext uri="{FF2B5EF4-FFF2-40B4-BE49-F238E27FC236}">
                <a16:creationId xmlns:a16="http://schemas.microsoft.com/office/drawing/2014/main" id="{B0B44A90-CD86-66FC-525A-A3FB6BE40F66}"/>
              </a:ext>
            </a:extLst>
          </p:cNvPr>
          <p:cNvSpPr/>
          <p:nvPr/>
        </p:nvSpPr>
        <p:spPr>
          <a:xfrm>
            <a:off x="5031152"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7" name="Arrow: Chevron 16">
            <a:extLst>
              <a:ext uri="{FF2B5EF4-FFF2-40B4-BE49-F238E27FC236}">
                <a16:creationId xmlns:a16="http://schemas.microsoft.com/office/drawing/2014/main" id="{A5DF4E1C-14BD-484B-2116-9640C529E292}"/>
              </a:ext>
            </a:extLst>
          </p:cNvPr>
          <p:cNvSpPr/>
          <p:nvPr/>
        </p:nvSpPr>
        <p:spPr>
          <a:xfrm>
            <a:off x="6936152"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19" name="Rectangle: Rounded Corners 18">
            <a:extLst>
              <a:ext uri="{FF2B5EF4-FFF2-40B4-BE49-F238E27FC236}">
                <a16:creationId xmlns:a16="http://schemas.microsoft.com/office/drawing/2014/main" id="{BE9ED0C0-B1B6-9250-E3DB-F73F606B8DA5}"/>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5" name="Picture 4" descr="A black background with text&#10;&#10;Description automatically generated">
            <a:extLst>
              <a:ext uri="{FF2B5EF4-FFF2-40B4-BE49-F238E27FC236}">
                <a16:creationId xmlns:a16="http://schemas.microsoft.com/office/drawing/2014/main" id="{D44E1631-DC81-428A-13B0-A004CC68CDA9}"/>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79490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14"/>
                                        </p:tgtEl>
                                      </p:cBhvr>
                                    </p:animEffect>
                                    <p:set>
                                      <p:cBhvr>
                                        <p:cTn id="11" dur="1" fill="hold">
                                          <p:stCondLst>
                                            <p:cond delay="499"/>
                                          </p:stCondLst>
                                        </p:cTn>
                                        <p:tgtEl>
                                          <p:spTgt spid="14"/>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17"/>
                                        </p:tgtEl>
                                      </p:cBhvr>
                                    </p:animEffect>
                                    <p:set>
                                      <p:cBhvr>
                                        <p:cTn id="15" dur="1" fill="hold">
                                          <p:stCondLst>
                                            <p:cond delay="499"/>
                                          </p:stCondLst>
                                        </p:cTn>
                                        <p:tgtEl>
                                          <p:spTgt spid="17"/>
                                        </p:tgtEl>
                                        <p:attrNameLst>
                                          <p:attrName>style.visibility</p:attrName>
                                        </p:attrNameLst>
                                      </p:cBhvr>
                                      <p:to>
                                        <p:strVal val="hidden"/>
                                      </p:to>
                                    </p:set>
                                  </p:childTnLst>
                                </p:cTn>
                              </p:par>
                            </p:childTnLst>
                          </p:cTn>
                        </p:par>
                        <p:par>
                          <p:cTn id="16" fill="hold">
                            <p:stCondLst>
                              <p:cond delay="1195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7"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ea typeface="+mj-lt"/>
                <a:cs typeface="+mj-lt"/>
              </a:rPr>
              <a:t>STEM Challenge Preparation</a:t>
            </a:r>
          </a:p>
        </p:txBody>
      </p:sp>
      <p:sp>
        <p:nvSpPr>
          <p:cNvPr id="4" name="Text Placeholder 2">
            <a:extLst>
              <a:ext uri="{FF2B5EF4-FFF2-40B4-BE49-F238E27FC236}">
                <a16:creationId xmlns:a16="http://schemas.microsoft.com/office/drawing/2014/main" id="{93D135AB-FEA1-F49C-24B8-06A9ED70AD61}"/>
              </a:ext>
            </a:extLst>
          </p:cNvPr>
          <p:cNvSpPr txBox="1">
            <a:spLocks/>
          </p:cNvSpPr>
          <p:nvPr/>
        </p:nvSpPr>
        <p:spPr>
          <a:xfrm>
            <a:off x="831850" y="4179156"/>
            <a:ext cx="10515600" cy="1500187"/>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Get Ready!</a:t>
            </a:r>
          </a:p>
        </p:txBody>
      </p:sp>
      <p:pic>
        <p:nvPicPr>
          <p:cNvPr id="6" name="Picture 5" descr="A black background with text&#10;&#10;Description automatically generated">
            <a:extLst>
              <a:ext uri="{FF2B5EF4-FFF2-40B4-BE49-F238E27FC236}">
                <a16:creationId xmlns:a16="http://schemas.microsoft.com/office/drawing/2014/main" id="{2D54F234-3C51-5D9E-6887-58BEFB5C27B5}"/>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814625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1-3</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1) Review the 2025-2026 STEM Challenge prompts. Which prompt interests you the most? Why? </a:t>
            </a:r>
            <a:endParaRPr lang="en-US">
              <a:ea typeface="+mn-lt"/>
              <a:cs typeface="+mn-lt"/>
            </a:endParaRPr>
          </a:p>
          <a:p>
            <a:pPr marL="0" indent="0">
              <a:buNone/>
            </a:pPr>
            <a:r>
              <a:rPr lang="en-US" dirty="0">
                <a:ea typeface="+mn-lt"/>
                <a:cs typeface="+mn-lt"/>
              </a:rPr>
              <a:t>2) You can work individually or in a group for the STEM Challenge. What are the advantages and disadvantages of working in a group? What are the advantages and disadvantages of working alone? </a:t>
            </a:r>
          </a:p>
          <a:p>
            <a:pPr marL="0" indent="0">
              <a:buNone/>
            </a:pPr>
            <a:r>
              <a:rPr lang="en-US" dirty="0">
                <a:ea typeface="+mn-lt"/>
                <a:cs typeface="+mn-lt"/>
              </a:rPr>
              <a:t>3) What does your workload look like this year? How much time do you have to dedicate to this project?</a:t>
            </a:r>
          </a:p>
        </p:txBody>
      </p:sp>
      <p:pic>
        <p:nvPicPr>
          <p:cNvPr id="5" name="Picture 4" descr="A black background with text&#10;&#10;Description automatically generated">
            <a:extLst>
              <a:ext uri="{FF2B5EF4-FFF2-40B4-BE49-F238E27FC236}">
                <a16:creationId xmlns:a16="http://schemas.microsoft.com/office/drawing/2014/main" id="{F7C87157-6F08-4649-474F-FC5FF09A9A09}"/>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74711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Share: </a:t>
            </a:r>
            <a:r>
              <a:rPr lang="en-US" dirty="0">
                <a:ea typeface="+mj-lt"/>
                <a:cs typeface="+mj-lt"/>
              </a:rPr>
              <a:t>Answer to </a:t>
            </a:r>
            <a:r>
              <a:rPr lang="en-US" dirty="0"/>
              <a:t>Question 2</a:t>
            </a:r>
          </a:p>
        </p:txBody>
      </p:sp>
      <p:pic>
        <p:nvPicPr>
          <p:cNvPr id="4" name="Picture 3" descr="A black background with text&#10;&#10;Description automatically generated">
            <a:extLst>
              <a:ext uri="{FF2B5EF4-FFF2-40B4-BE49-F238E27FC236}">
                <a16:creationId xmlns:a16="http://schemas.microsoft.com/office/drawing/2014/main" id="{032B567A-6995-0062-E5F1-53088D6FCEA7}"/>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069128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 4</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4) Identify whether you would like to work individually or in a group. If you want to work in a group, find your group members now. Groups should be no larger than four students.</a:t>
            </a:r>
          </a:p>
          <a:p>
            <a:pPr marL="0" indent="0">
              <a:buNone/>
            </a:pPr>
            <a:endParaRPr lang="en-US" dirty="0">
              <a:ea typeface="+mn-lt"/>
              <a:cs typeface="+mn-lt"/>
            </a:endParaRPr>
          </a:p>
          <a:p>
            <a:pPr marL="0" indent="0" algn="ctr">
              <a:buNone/>
            </a:pPr>
            <a:r>
              <a:rPr lang="en-US" sz="4000" b="1" dirty="0">
                <a:solidFill>
                  <a:srgbClr val="D77157"/>
                </a:solidFill>
                <a:ea typeface="+mn-lt"/>
                <a:cs typeface="+mn-lt"/>
              </a:rPr>
              <a:t>If you want to work in a group, find your group members now!</a:t>
            </a:r>
          </a:p>
        </p:txBody>
      </p:sp>
      <p:pic>
        <p:nvPicPr>
          <p:cNvPr id="5" name="Picture 4" descr="A black background with text&#10;&#10;Description automatically generated">
            <a:extLst>
              <a:ext uri="{FF2B5EF4-FFF2-40B4-BE49-F238E27FC236}">
                <a16:creationId xmlns:a16="http://schemas.microsoft.com/office/drawing/2014/main" id="{7D20671E-C28A-FD32-426A-ABB57E8698E9}"/>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4284980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5-6</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5) Select one prompt to complete for this year's STEM Challenge. If working in a group, make sure all group members agree with the prompt selection.</a:t>
            </a:r>
          </a:p>
          <a:p>
            <a:pPr marL="0" indent="0">
              <a:buNone/>
            </a:pPr>
            <a:r>
              <a:rPr lang="en-US" dirty="0">
                <a:ea typeface="+mn-lt"/>
                <a:cs typeface="+mn-lt"/>
              </a:rPr>
              <a:t>6) In your guidebook, turn to page 45 to propose a project timeline, record group member names, and optionally delegate tasks amongst group members.</a:t>
            </a:r>
          </a:p>
        </p:txBody>
      </p:sp>
      <p:pic>
        <p:nvPicPr>
          <p:cNvPr id="5" name="Picture 4" descr="A black background with text&#10;&#10;Description automatically generated">
            <a:extLst>
              <a:ext uri="{FF2B5EF4-FFF2-40B4-BE49-F238E27FC236}">
                <a16:creationId xmlns:a16="http://schemas.microsoft.com/office/drawing/2014/main" id="{C8A5DBB2-030D-30F8-BD72-F0C27A24369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40624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ea typeface="+mj-lt"/>
                <a:cs typeface="+mj-lt"/>
              </a:rPr>
              <a:t>Welcome to the STEM Challenge! </a:t>
            </a:r>
            <a:endParaRPr lang="en-US" b="1">
              <a:solidFill>
                <a:srgbClr val="D77157"/>
              </a:solidFill>
            </a:endParaRPr>
          </a:p>
        </p:txBody>
      </p:sp>
      <p:pic>
        <p:nvPicPr>
          <p:cNvPr id="5" name="Picture 4" descr="A black background with text&#10;&#10;Description automatically generated">
            <a:extLst>
              <a:ext uri="{FF2B5EF4-FFF2-40B4-BE49-F238E27FC236}">
                <a16:creationId xmlns:a16="http://schemas.microsoft.com/office/drawing/2014/main" id="{3C2E66CB-ED94-E3BB-24A0-C42EAFDAB9B7}"/>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017504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ea typeface="+mj-lt"/>
                <a:cs typeface="+mj-lt"/>
              </a:rPr>
              <a:t>Start the STEM Challenge!</a:t>
            </a:r>
            <a:endParaRPr lang="en-US" b="1">
              <a:solidFill>
                <a:srgbClr val="D77157"/>
              </a:solidFill>
            </a:endParaRPr>
          </a:p>
        </p:txBody>
      </p:sp>
      <p:pic>
        <p:nvPicPr>
          <p:cNvPr id="5" name="Picture 4" descr="A black background with text&#10;&#10;Description automatically generated">
            <a:extLst>
              <a:ext uri="{FF2B5EF4-FFF2-40B4-BE49-F238E27FC236}">
                <a16:creationId xmlns:a16="http://schemas.microsoft.com/office/drawing/2014/main" id="{36EFFA95-ECEF-5A49-060A-B3E14AA90724}"/>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6503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D8CEE-E4B3-4E5B-80CF-75252D7A0A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11367-2996-BEEF-2344-7FBCFEDCEA06}"/>
              </a:ext>
            </a:extLst>
          </p:cNvPr>
          <p:cNvSpPr>
            <a:spLocks noGrp="1"/>
          </p:cNvSpPr>
          <p:nvPr>
            <p:ph type="title"/>
          </p:nvPr>
        </p:nvSpPr>
        <p:spPr/>
        <p:txBody>
          <a:bodyPr/>
          <a:lstStyle/>
          <a:p>
            <a:r>
              <a:rPr lang="en-US" b="1" dirty="0">
                <a:solidFill>
                  <a:srgbClr val="219DBA"/>
                </a:solidFill>
                <a:latin typeface="Aptos Display"/>
                <a:ea typeface="+mj-lt"/>
                <a:cs typeface="+mj-lt"/>
              </a:rPr>
              <a:t>Before Starting the STEM Challenge</a:t>
            </a:r>
            <a:endParaRPr lang="en-US">
              <a:solidFill>
                <a:srgbClr val="000000"/>
              </a:solidFill>
            </a:endParaRPr>
          </a:p>
        </p:txBody>
      </p:sp>
      <p:sp>
        <p:nvSpPr>
          <p:cNvPr id="3" name="Content Placeholder 2">
            <a:extLst>
              <a:ext uri="{FF2B5EF4-FFF2-40B4-BE49-F238E27FC236}">
                <a16:creationId xmlns:a16="http://schemas.microsoft.com/office/drawing/2014/main" id="{1A23494F-89FE-92CF-6A52-03CF6D1251AD}"/>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Complete the Pre-Participation Survey</a:t>
            </a:r>
          </a:p>
        </p:txBody>
      </p:sp>
      <p:pic>
        <p:nvPicPr>
          <p:cNvPr id="6" name="Picture 5" descr="A black background with text&#10;&#10;Description automatically generated">
            <a:extLst>
              <a:ext uri="{FF2B5EF4-FFF2-40B4-BE49-F238E27FC236}">
                <a16:creationId xmlns:a16="http://schemas.microsoft.com/office/drawing/2014/main" id="{24C73ECA-10AF-D6FE-584A-947DAC42F8DE}"/>
              </a:ext>
            </a:extLst>
          </p:cNvPr>
          <p:cNvPicPr>
            <a:picLocks noChangeAspect="1"/>
          </p:cNvPicPr>
          <p:nvPr/>
        </p:nvPicPr>
        <p:blipFill>
          <a:blip r:embed="rId3"/>
          <a:stretch>
            <a:fillRect/>
          </a:stretch>
        </p:blipFill>
        <p:spPr>
          <a:xfrm>
            <a:off x="10044698" y="593882"/>
            <a:ext cx="1478280" cy="872782"/>
          </a:xfrm>
          <a:prstGeom prst="rect">
            <a:avLst/>
          </a:prstGeom>
        </p:spPr>
      </p:pic>
      <p:pic>
        <p:nvPicPr>
          <p:cNvPr id="4" name="Picture 3" descr="A qr code with circles&#10;&#10;AI-generated content may be incorrect.">
            <a:extLst>
              <a:ext uri="{FF2B5EF4-FFF2-40B4-BE49-F238E27FC236}">
                <a16:creationId xmlns:a16="http://schemas.microsoft.com/office/drawing/2014/main" id="{4E2B058C-3981-4CF8-9E34-B2588C551DA8}"/>
              </a:ext>
            </a:extLst>
          </p:cNvPr>
          <p:cNvPicPr>
            <a:picLocks noChangeAspect="1"/>
          </p:cNvPicPr>
          <p:nvPr/>
        </p:nvPicPr>
        <p:blipFill>
          <a:blip r:embed="rId4"/>
          <a:stretch>
            <a:fillRect/>
          </a:stretch>
        </p:blipFill>
        <p:spPr>
          <a:xfrm>
            <a:off x="4526796" y="2712202"/>
            <a:ext cx="3125492" cy="3177153"/>
          </a:xfrm>
          <a:prstGeom prst="rect">
            <a:avLst/>
          </a:prstGeom>
        </p:spPr>
      </p:pic>
      <p:sp>
        <p:nvSpPr>
          <p:cNvPr id="7" name="TextBox 6">
            <a:extLst>
              <a:ext uri="{FF2B5EF4-FFF2-40B4-BE49-F238E27FC236}">
                <a16:creationId xmlns:a16="http://schemas.microsoft.com/office/drawing/2014/main" id="{80AC6247-3805-0062-0E6F-F641ABA6B0E6}"/>
              </a:ext>
            </a:extLst>
          </p:cNvPr>
          <p:cNvSpPr txBox="1"/>
          <p:nvPr/>
        </p:nvSpPr>
        <p:spPr>
          <a:xfrm>
            <a:off x="2852616" y="5890846"/>
            <a:ext cx="646722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t>https://forms.office.com/r/QAJzC0DvGb</a:t>
            </a:r>
          </a:p>
        </p:txBody>
      </p:sp>
    </p:spTree>
    <p:extLst>
      <p:ext uri="{BB962C8B-B14F-4D97-AF65-F5344CB8AC3E}">
        <p14:creationId xmlns:p14="http://schemas.microsoft.com/office/powerpoint/2010/main" val="3348805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ea typeface="+mj-lt"/>
                <a:cs typeface="+mj-lt"/>
              </a:rPr>
              <a:t>STEM Challenge Practice</a:t>
            </a:r>
            <a:endParaRPr lang="en-US" b="1">
              <a:solidFill>
                <a:srgbClr val="D77157"/>
              </a:solidFill>
            </a:endParaRPr>
          </a:p>
        </p:txBody>
      </p:sp>
      <p:pic>
        <p:nvPicPr>
          <p:cNvPr id="4" name="Picture 3" descr="A black background with text&#10;&#10;Description automatically generated">
            <a:extLst>
              <a:ext uri="{FF2B5EF4-FFF2-40B4-BE49-F238E27FC236}">
                <a16:creationId xmlns:a16="http://schemas.microsoft.com/office/drawing/2014/main" id="{60F83A82-9F67-5B36-F5E2-244B945E82EC}"/>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443884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C97EC-9BB9-7B0C-3885-7C7157303B2D}"/>
              </a:ext>
            </a:extLst>
          </p:cNvPr>
          <p:cNvSpPr>
            <a:spLocks noGrp="1"/>
          </p:cNvSpPr>
          <p:nvPr>
            <p:ph type="title"/>
          </p:nvPr>
        </p:nvSpPr>
        <p:spPr/>
        <p:txBody>
          <a:bodyPr/>
          <a:lstStyle/>
          <a:p>
            <a:r>
              <a:rPr lang="en-US" b="1" dirty="0">
                <a:solidFill>
                  <a:srgbClr val="219DBA"/>
                </a:solidFill>
              </a:rPr>
              <a:t>Practice:</a:t>
            </a:r>
            <a:r>
              <a:rPr lang="en-US" dirty="0"/>
              <a:t> E-Waste</a:t>
            </a:r>
          </a:p>
        </p:txBody>
      </p:sp>
      <p:sp>
        <p:nvSpPr>
          <p:cNvPr id="3" name="Content Placeholder 2">
            <a:extLst>
              <a:ext uri="{FF2B5EF4-FFF2-40B4-BE49-F238E27FC236}">
                <a16:creationId xmlns:a16="http://schemas.microsoft.com/office/drawing/2014/main" id="{F2F34555-3BB0-E1A0-8AB9-077BC72A3344}"/>
              </a:ext>
            </a:extLst>
          </p:cNvPr>
          <p:cNvSpPr>
            <a:spLocks noGrp="1"/>
          </p:cNvSpPr>
          <p:nvPr>
            <p:ph sz="half" idx="1"/>
          </p:nvPr>
        </p:nvSpPr>
        <p:spPr/>
        <p:txBody>
          <a:bodyPr vert="horz" lIns="91440" tIns="45720" rIns="91440" bIns="45720" rtlCol="0" anchor="t">
            <a:normAutofit/>
          </a:bodyPr>
          <a:lstStyle/>
          <a:p>
            <a:pPr marL="0" indent="0">
              <a:buNone/>
            </a:pPr>
            <a:r>
              <a:rPr lang="en-US" dirty="0">
                <a:ea typeface="+mn-lt"/>
                <a:cs typeface="+mn-lt"/>
              </a:rPr>
              <a:t>As technology becomes more advanced, older devices are quickly discarded, creating electronic waste or e-waste. Some discarded devices can contain harmful chemicals that can pollute the environment. What is one issue caused by e-waste, and how can we prevent or reduce the impacts of this issue?</a:t>
            </a:r>
          </a:p>
        </p:txBody>
      </p:sp>
      <p:pic>
        <p:nvPicPr>
          <p:cNvPr id="5" name="Picture 4" descr="A black background with text&#10;&#10;Description automatically generated">
            <a:extLst>
              <a:ext uri="{FF2B5EF4-FFF2-40B4-BE49-F238E27FC236}">
                <a16:creationId xmlns:a16="http://schemas.microsoft.com/office/drawing/2014/main" id="{9B01FD56-BB1C-9A07-0C82-AD896EA00916}"/>
              </a:ext>
            </a:extLst>
          </p:cNvPr>
          <p:cNvPicPr>
            <a:picLocks noChangeAspect="1"/>
          </p:cNvPicPr>
          <p:nvPr/>
        </p:nvPicPr>
        <p:blipFill>
          <a:blip r:embed="rId4"/>
          <a:stretch>
            <a:fillRect/>
          </a:stretch>
        </p:blipFill>
        <p:spPr>
          <a:xfrm>
            <a:off x="10044698" y="593882"/>
            <a:ext cx="1478280" cy="872782"/>
          </a:xfrm>
          <a:prstGeom prst="rect">
            <a:avLst/>
          </a:prstGeom>
        </p:spPr>
      </p:pic>
      <p:pic>
        <p:nvPicPr>
          <p:cNvPr id="4" name="Online Media 3" title="Wasted: 50 million tonnes of e-waste every year">
            <a:hlinkClick r:id="" action="ppaction://noaction"/>
            <a:extLst>
              <a:ext uri="{FF2B5EF4-FFF2-40B4-BE49-F238E27FC236}">
                <a16:creationId xmlns:a16="http://schemas.microsoft.com/office/drawing/2014/main" id="{A0686D68-5FBE-4345-A957-5C729E5E9BEF}"/>
              </a:ext>
            </a:extLst>
          </p:cNvPr>
          <p:cNvPicPr>
            <a:picLocks noRot="1" noChangeAspect="1"/>
          </p:cNvPicPr>
          <p:nvPr>
            <a:videoFile r:link="rId1"/>
          </p:nvPr>
        </p:nvPicPr>
        <p:blipFill>
          <a:blip r:embed="rId5"/>
          <a:stretch>
            <a:fillRect/>
          </a:stretch>
        </p:blipFill>
        <p:spPr>
          <a:xfrm>
            <a:off x="6175052" y="2532681"/>
            <a:ext cx="5177484" cy="2929180"/>
          </a:xfrm>
          <a:prstGeom prst="rect">
            <a:avLst/>
          </a:prstGeom>
        </p:spPr>
      </p:pic>
    </p:spTree>
    <p:extLst>
      <p:ext uri="{BB962C8B-B14F-4D97-AF65-F5344CB8AC3E}">
        <p14:creationId xmlns:p14="http://schemas.microsoft.com/office/powerpoint/2010/main" val="4036275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 1 </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latin typeface="Aptos"/>
                <a:ea typeface="+mn-lt"/>
                <a:cs typeface="Arial"/>
              </a:rPr>
              <a:t>Use the E-Waste Fact Sheet and any other resources to learn more about e-waste during this time.</a:t>
            </a:r>
          </a:p>
          <a:p>
            <a:pPr marL="0" indent="0">
              <a:buNone/>
            </a:pPr>
            <a:endParaRPr lang="en-US" dirty="0">
              <a:ea typeface="+mn-lt"/>
              <a:cs typeface="Arial"/>
            </a:endParaRPr>
          </a:p>
          <a:p>
            <a:pPr marL="0" indent="0">
              <a:buNone/>
            </a:pPr>
            <a:r>
              <a:rPr lang="en-US" dirty="0">
                <a:ea typeface="+mn-lt"/>
                <a:cs typeface="+mn-lt"/>
              </a:rPr>
              <a:t>1) Identify at least five problems or issues that address the prompt. Be specific. </a:t>
            </a:r>
            <a:endParaRPr lang="en-US"/>
          </a:p>
        </p:txBody>
      </p:sp>
      <p:sp>
        <p:nvSpPr>
          <p:cNvPr id="68" name="Arrow: Chevron 67">
            <a:extLst>
              <a:ext uri="{FF2B5EF4-FFF2-40B4-BE49-F238E27FC236}">
                <a16:creationId xmlns:a16="http://schemas.microsoft.com/office/drawing/2014/main" id="{D4F58BBC-94CE-83D8-D1D3-3D0CF1EBD472}"/>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ptos Display"/>
              </a:rPr>
              <a:t>5</a:t>
            </a:r>
          </a:p>
        </p:txBody>
      </p:sp>
      <p:sp>
        <p:nvSpPr>
          <p:cNvPr id="71" name="Arrow: Chevron 70">
            <a:extLst>
              <a:ext uri="{FF2B5EF4-FFF2-40B4-BE49-F238E27FC236}">
                <a16:creationId xmlns:a16="http://schemas.microsoft.com/office/drawing/2014/main" id="{E4C24CAA-E24F-585E-DBA3-8E9415D9B258}"/>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72" name="Arrow: Chevron 71">
            <a:extLst>
              <a:ext uri="{FF2B5EF4-FFF2-40B4-BE49-F238E27FC236}">
                <a16:creationId xmlns:a16="http://schemas.microsoft.com/office/drawing/2014/main" id="{0D3E6E0D-FB4B-F102-AB63-07585972B2F0}"/>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73" name="Arrow: Chevron 72">
            <a:extLst>
              <a:ext uri="{FF2B5EF4-FFF2-40B4-BE49-F238E27FC236}">
                <a16:creationId xmlns:a16="http://schemas.microsoft.com/office/drawing/2014/main" id="{571308B4-597C-F43C-3325-097B10EEEC29}"/>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74" name="Arrow: Chevron 73">
            <a:extLst>
              <a:ext uri="{FF2B5EF4-FFF2-40B4-BE49-F238E27FC236}">
                <a16:creationId xmlns:a16="http://schemas.microsoft.com/office/drawing/2014/main" id="{AB03504F-4B53-F79F-7712-0679E82D42F6}"/>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5" name="Rectangle: Rounded Corners 4">
            <a:extLst>
              <a:ext uri="{FF2B5EF4-FFF2-40B4-BE49-F238E27FC236}">
                <a16:creationId xmlns:a16="http://schemas.microsoft.com/office/drawing/2014/main" id="{B3CA7731-218B-0E61-2822-CECF029B1B44}"/>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6" name="Picture 5" descr="A black background with text&#10;&#10;Description automatically generated">
            <a:extLst>
              <a:ext uri="{FF2B5EF4-FFF2-40B4-BE49-F238E27FC236}">
                <a16:creationId xmlns:a16="http://schemas.microsoft.com/office/drawing/2014/main" id="{41546F50-2ABE-7DCD-244A-87D8A756B5B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503273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8"/>
                                        </p:tgtEl>
                                      </p:cBhvr>
                                    </p:animEffect>
                                    <p:set>
                                      <p:cBhvr>
                                        <p:cTn id="7" dur="1" fill="hold">
                                          <p:stCondLst>
                                            <p:cond delay="499"/>
                                          </p:stCondLst>
                                        </p:cTn>
                                        <p:tgtEl>
                                          <p:spTgt spid="68"/>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71"/>
                                        </p:tgtEl>
                                      </p:cBhvr>
                                    </p:animEffect>
                                    <p:set>
                                      <p:cBhvr>
                                        <p:cTn id="11" dur="1" fill="hold">
                                          <p:stCondLst>
                                            <p:cond delay="499"/>
                                          </p:stCondLst>
                                        </p:cTn>
                                        <p:tgtEl>
                                          <p:spTgt spid="71"/>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72"/>
                                        </p:tgtEl>
                                      </p:cBhvr>
                                    </p:animEffect>
                                    <p:set>
                                      <p:cBhvr>
                                        <p:cTn id="15" dur="1" fill="hold">
                                          <p:stCondLst>
                                            <p:cond delay="499"/>
                                          </p:stCondLst>
                                        </p:cTn>
                                        <p:tgtEl>
                                          <p:spTgt spid="72"/>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73"/>
                                        </p:tgtEl>
                                      </p:cBhvr>
                                    </p:animEffect>
                                    <p:set>
                                      <p:cBhvr>
                                        <p:cTn id="19" dur="1" fill="hold">
                                          <p:stCondLst>
                                            <p:cond delay="499"/>
                                          </p:stCondLst>
                                        </p:cTn>
                                        <p:tgtEl>
                                          <p:spTgt spid="73"/>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74"/>
                                        </p:tgtEl>
                                      </p:cBhvr>
                                    </p:animEffect>
                                    <p:set>
                                      <p:cBhvr>
                                        <p:cTn id="23" dur="1" fill="hold">
                                          <p:stCondLst>
                                            <p:cond delay="499"/>
                                          </p:stCondLst>
                                        </p:cTn>
                                        <p:tgtEl>
                                          <p:spTgt spid="74"/>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71" grpId="0" animBg="1"/>
      <p:bldP spid="72" grpId="0" animBg="1"/>
      <p:bldP spid="73" grpId="0" animBg="1"/>
      <p:bldP spid="7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2-7</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fontScale="92500"/>
          </a:bodyPr>
          <a:lstStyle/>
          <a:p>
            <a:pPr marL="0" indent="0">
              <a:buNone/>
            </a:pPr>
            <a:r>
              <a:rPr lang="en-US" sz="2400" dirty="0">
                <a:ea typeface="+mn-lt"/>
                <a:cs typeface="+mn-lt"/>
              </a:rPr>
              <a:t>2) Brainstorm at least one solution for each of the problems you identified.</a:t>
            </a:r>
          </a:p>
          <a:p>
            <a:pPr marL="0" indent="0">
              <a:buNone/>
            </a:pPr>
            <a:r>
              <a:rPr lang="en-US" sz="2400" dirty="0">
                <a:ea typeface="+mn-lt"/>
                <a:cs typeface="+mn-lt"/>
              </a:rPr>
              <a:t>3) What problem/solution is the most practical and best addresses the prompt? Does this solution already exist? If so, how can you improve it to better address this issue?</a:t>
            </a:r>
          </a:p>
          <a:p>
            <a:pPr marL="0" indent="0">
              <a:buNone/>
            </a:pPr>
            <a:r>
              <a:rPr lang="en-US" sz="2400" dirty="0">
                <a:ea typeface="+mn-lt"/>
                <a:cs typeface="+mn-lt"/>
              </a:rPr>
              <a:t>4) How can this solution be implemented? Be as detailed as possible.</a:t>
            </a:r>
          </a:p>
          <a:p>
            <a:pPr marL="0" indent="0">
              <a:buNone/>
            </a:pPr>
            <a:r>
              <a:rPr lang="en-US" sz="2400" dirty="0">
                <a:ea typeface="+mn-lt"/>
                <a:cs typeface="+mn-lt"/>
              </a:rPr>
              <a:t>5) Who is responsible for implementing solutions for this issue? In other words, who are your stakeholders? </a:t>
            </a:r>
          </a:p>
          <a:p>
            <a:pPr marL="0" indent="0">
              <a:buNone/>
            </a:pPr>
            <a:r>
              <a:rPr lang="en-US" sz="2400" dirty="0">
                <a:ea typeface="+mn-lt"/>
                <a:cs typeface="+mn-lt"/>
              </a:rPr>
              <a:t>6) Describe the design of a physical or digital model that represents or demonstrates this solution. Models may include fully functional devices, scaled/miniature replicas of the solution, 3-dimensional models, or sections of code. If you are struggling to design a model, go back and take a closer look at the problem/solution you selected. </a:t>
            </a:r>
          </a:p>
          <a:p>
            <a:pPr marL="0" indent="0">
              <a:buNone/>
            </a:pPr>
            <a:r>
              <a:rPr lang="en-US" sz="2400" dirty="0">
                <a:ea typeface="+mn-lt"/>
                <a:cs typeface="+mn-lt"/>
              </a:rPr>
              <a:t>7) How would this model help explain or demonstrate your solution? What would this model add to a presentation about your solution?</a:t>
            </a:r>
          </a:p>
        </p:txBody>
      </p:sp>
      <p:pic>
        <p:nvPicPr>
          <p:cNvPr id="6" name="Picture 5" descr="A black background with text&#10;&#10;Description automatically generated">
            <a:extLst>
              <a:ext uri="{FF2B5EF4-FFF2-40B4-BE49-F238E27FC236}">
                <a16:creationId xmlns:a16="http://schemas.microsoft.com/office/drawing/2014/main" id="{FCE11776-1FA9-F7C5-05B0-B29C3EA2F570}"/>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68685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ea typeface="+mj-lt"/>
                <a:cs typeface="+mj-lt"/>
              </a:rPr>
              <a:t>STEM Challenge Practice Debrief</a:t>
            </a:r>
          </a:p>
        </p:txBody>
      </p:sp>
      <p:pic>
        <p:nvPicPr>
          <p:cNvPr id="4" name="Picture 3" descr="A black background with text&#10;&#10;Description automatically generated">
            <a:extLst>
              <a:ext uri="{FF2B5EF4-FFF2-40B4-BE49-F238E27FC236}">
                <a16:creationId xmlns:a16="http://schemas.microsoft.com/office/drawing/2014/main" id="{C916A2F2-9C63-6E6F-DF9F-FD00DEEBF94B}"/>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030500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1-5</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lnSpcReduction="10000"/>
          </a:bodyPr>
          <a:lstStyle/>
          <a:p>
            <a:pPr marL="0" indent="0">
              <a:buNone/>
            </a:pPr>
            <a:r>
              <a:rPr lang="en-US" dirty="0">
                <a:ea typeface="+mn-lt"/>
                <a:cs typeface="+mn-lt"/>
              </a:rPr>
              <a:t>1) What was the most challenging part of creating a solution for the provided prompt? Why?</a:t>
            </a:r>
          </a:p>
          <a:p>
            <a:pPr marL="0" indent="0">
              <a:buNone/>
            </a:pPr>
            <a:r>
              <a:rPr lang="en-US" dirty="0"/>
              <a:t>2) </a:t>
            </a:r>
            <a:r>
              <a:rPr lang="en-US" dirty="0">
                <a:ea typeface="+mn-lt"/>
                <a:cs typeface="+mn-lt"/>
              </a:rPr>
              <a:t>Why is it important to brainstorm more than one issue and solution associated with the prompt?</a:t>
            </a:r>
          </a:p>
          <a:p>
            <a:pPr marL="0" indent="0">
              <a:buNone/>
            </a:pPr>
            <a:r>
              <a:rPr lang="en-US" dirty="0"/>
              <a:t>3) </a:t>
            </a:r>
            <a:r>
              <a:rPr lang="en-US" dirty="0">
                <a:ea typeface="+mn-lt"/>
                <a:cs typeface="+mn-lt"/>
              </a:rPr>
              <a:t>What are the advantages of brainstorming more than one solution for each issue? </a:t>
            </a:r>
          </a:p>
          <a:p>
            <a:pPr marL="0" indent="0">
              <a:buNone/>
            </a:pPr>
            <a:r>
              <a:rPr lang="en-US" dirty="0">
                <a:ea typeface="+mn-lt"/>
                <a:cs typeface="+mn-lt"/>
              </a:rPr>
              <a:t>4) What is the importance of explaining every detail behind the implementation of your solution? Why is it important to be as specific as possible?</a:t>
            </a:r>
          </a:p>
          <a:p>
            <a:pPr marL="0" indent="0">
              <a:buNone/>
            </a:pPr>
            <a:r>
              <a:rPr lang="en-US" dirty="0">
                <a:ea typeface="+mn-lt"/>
                <a:cs typeface="+mn-lt"/>
              </a:rPr>
              <a:t>5) Why is it important to consider your stakeholders? </a:t>
            </a:r>
          </a:p>
        </p:txBody>
      </p:sp>
      <p:pic>
        <p:nvPicPr>
          <p:cNvPr id="6" name="Picture 5" descr="A black background with text&#10;&#10;Description automatically generated">
            <a:extLst>
              <a:ext uri="{FF2B5EF4-FFF2-40B4-BE49-F238E27FC236}">
                <a16:creationId xmlns:a16="http://schemas.microsoft.com/office/drawing/2014/main" id="{EC1F596C-5A7E-A240-AAA0-9765D42A5EF1}"/>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9045706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a4b5d80-b151-4335-bdd1-d1b7ebad3e82" xsi:nil="true"/>
    <lcf76f155ced4ddcb4097134ff3c332f xmlns="cf627a82-c438-4f09-bb70-4df5ae928c0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A168A0DA65864BA04F1B64B3C52E8B" ma:contentTypeVersion="14" ma:contentTypeDescription="Create a new document." ma:contentTypeScope="" ma:versionID="1cbc82620a726b6e314fb7c9421713c6">
  <xsd:schema xmlns:xsd="http://www.w3.org/2001/XMLSchema" xmlns:xs="http://www.w3.org/2001/XMLSchema" xmlns:p="http://schemas.microsoft.com/office/2006/metadata/properties" xmlns:ns2="cf627a82-c438-4f09-bb70-4df5ae928c0f" xmlns:ns3="ca4b5d80-b151-4335-bdd1-d1b7ebad3e82" targetNamespace="http://schemas.microsoft.com/office/2006/metadata/properties" ma:root="true" ma:fieldsID="6df1dfc34914d393328bf29d0cd50155" ns2:_="" ns3:_="">
    <xsd:import namespace="cf627a82-c438-4f09-bb70-4df5ae928c0f"/>
    <xsd:import namespace="ca4b5d80-b151-4335-bdd1-d1b7ebad3e8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627a82-c438-4f09-bb70-4df5ae928c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7488d59-e36b-4014-bae3-b1702c59b55f"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4b5d80-b151-4335-bdd1-d1b7ebad3e8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711b8b5-395b-4921-9fa0-0593f3367675}" ma:internalName="TaxCatchAll" ma:showField="CatchAllData" ma:web="ca4b5d80-b151-4335-bdd1-d1b7ebad3e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1447AD-2B1A-477A-BE76-79EA8634F255}">
  <ds:schemaRefs>
    <ds:schemaRef ds:uri="http://schemas.microsoft.com/office/2006/metadata/properties"/>
    <ds:schemaRef ds:uri="http://schemas.microsoft.com/office/infopath/2007/PartnerControls"/>
    <ds:schemaRef ds:uri="ca4b5d80-b151-4335-bdd1-d1b7ebad3e82"/>
    <ds:schemaRef ds:uri="cf627a82-c438-4f09-bb70-4df5ae928c0f"/>
  </ds:schemaRefs>
</ds:datastoreItem>
</file>

<file path=customXml/itemProps2.xml><?xml version="1.0" encoding="utf-8"?>
<ds:datastoreItem xmlns:ds="http://schemas.openxmlformats.org/officeDocument/2006/customXml" ds:itemID="{28474184-4529-483A-A9EE-EFBBEE67E7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627a82-c438-4f09-bb70-4df5ae928c0f"/>
    <ds:schemaRef ds:uri="ca4b5d80-b151-4335-bdd1-d1b7ebad3e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1086DAB-2F57-42CC-9619-A948D5EC19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20</Slides>
  <Notes>14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Let's Get Started</vt:lpstr>
      <vt:lpstr>Welcome to the STEM Challenge! </vt:lpstr>
      <vt:lpstr>Before Starting the STEM Challenge</vt:lpstr>
      <vt:lpstr>STEM Challenge Practice</vt:lpstr>
      <vt:lpstr>Practice: E-Waste</vt:lpstr>
      <vt:lpstr>Answer: Question 1 </vt:lpstr>
      <vt:lpstr>Answer: Questions 2-7</vt:lpstr>
      <vt:lpstr>STEM Challenge Practice Debrief</vt:lpstr>
      <vt:lpstr>Answer: Questions 1-5</vt:lpstr>
      <vt:lpstr>Discuss: Answers to Questions 1-5</vt:lpstr>
      <vt:lpstr>Answer: Questions 6-7</vt:lpstr>
      <vt:lpstr>Discuss: Answers to Questions 6-7</vt:lpstr>
      <vt:lpstr>Answer: Questions 8-9</vt:lpstr>
      <vt:lpstr>Discuss: Answers to Questions 8-9</vt:lpstr>
      <vt:lpstr>STEM Challenge Preparation</vt:lpstr>
      <vt:lpstr>Answer: Questions 1-3</vt:lpstr>
      <vt:lpstr>Share: Answer to Question 2</vt:lpstr>
      <vt:lpstr>Answer: Question 4</vt:lpstr>
      <vt:lpstr>Answer: Questions 5-6</vt:lpstr>
      <vt:lpstr>Start the STEM Challenge!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479</cp:revision>
  <dcterms:created xsi:type="dcterms:W3CDTF">2024-05-06T20:12:25Z</dcterms:created>
  <dcterms:modified xsi:type="dcterms:W3CDTF">2025-09-10T13:52:05Z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0x01010060A168A0DA65864BA04F1B64B3C52E8B</vt:lpwstr>
  </property>
  <property fmtid="{D5CDD505-2E9C-101B-9397-08002B2CF9AE}" pid="3" name="MediaServiceImageTags">
    <vt:lpwstr/>
  </property>
</Properties>
</file>